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7"/>
  </p:notesMasterIdLst>
  <p:sldIdLst>
    <p:sldId id="257" r:id="rId2"/>
    <p:sldId id="258" r:id="rId3"/>
    <p:sldId id="259" r:id="rId4"/>
    <p:sldId id="260" r:id="rId5"/>
    <p:sldId id="303" r:id="rId6"/>
    <p:sldId id="261" r:id="rId7"/>
    <p:sldId id="304" r:id="rId8"/>
    <p:sldId id="307" r:id="rId9"/>
    <p:sldId id="305" r:id="rId10"/>
    <p:sldId id="306" r:id="rId11"/>
    <p:sldId id="313" r:id="rId12"/>
    <p:sldId id="309" r:id="rId13"/>
    <p:sldId id="312" r:id="rId14"/>
    <p:sldId id="311" r:id="rId15"/>
    <p:sldId id="310" r:id="rId16"/>
    <p:sldId id="314" r:id="rId17"/>
    <p:sldId id="268" r:id="rId18"/>
    <p:sldId id="315" r:id="rId19"/>
    <p:sldId id="277" r:id="rId20"/>
    <p:sldId id="316" r:id="rId21"/>
    <p:sldId id="317" r:id="rId22"/>
    <p:sldId id="319" r:id="rId23"/>
    <p:sldId id="318" r:id="rId24"/>
    <p:sldId id="320" r:id="rId25"/>
    <p:sldId id="321" r:id="rId26"/>
    <p:sldId id="322" r:id="rId27"/>
    <p:sldId id="324" r:id="rId28"/>
    <p:sldId id="308" r:id="rId29"/>
    <p:sldId id="327" r:id="rId30"/>
    <p:sldId id="333" r:id="rId31"/>
    <p:sldId id="330" r:id="rId32"/>
    <p:sldId id="331" r:id="rId33"/>
    <p:sldId id="332" r:id="rId34"/>
    <p:sldId id="325" r:id="rId35"/>
    <p:sldId id="326"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98feb88a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98feb88a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02770d29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02770d29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502770d29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502770d2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a3ef1a87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a3ef1a8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3ef1a87a3_0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3ef1a87a3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98feb88a6_0_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98feb88a6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a3ef1a87a3_0_1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a3ef1a87a3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502770d29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502770d29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502770d29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502770d29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85825" y="1351478"/>
            <a:ext cx="5772300" cy="20025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7200"/>
              <a:buNone/>
              <a:defRPr sz="7400">
                <a:latin typeface="Teko Light" panose="02000000000000000000"/>
                <a:ea typeface="Teko Light" panose="02000000000000000000"/>
                <a:cs typeface="Teko Light" panose="02000000000000000000"/>
                <a:sym typeface="Teko Light" panose="02000000000000000000"/>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0" name="Google Shape;10;p2"/>
          <p:cNvSpPr txBox="1">
            <a:spLocks noGrp="1"/>
          </p:cNvSpPr>
          <p:nvPr>
            <p:ph type="subTitle" idx="1"/>
          </p:nvPr>
        </p:nvSpPr>
        <p:spPr>
          <a:xfrm>
            <a:off x="1685850" y="3157632"/>
            <a:ext cx="5772300" cy="567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2400"/>
              <a:buNone/>
              <a:defRPr sz="2200">
                <a:solidFill>
                  <a:srgbClr val="00C3FF"/>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85450" y="1814038"/>
            <a:ext cx="4574400" cy="1303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None/>
              <a:defRPr sz="87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r>
              <a:t>xx%</a:t>
            </a:r>
          </a:p>
        </p:txBody>
      </p:sp>
      <p:sp>
        <p:nvSpPr>
          <p:cNvPr id="40" name="Google Shape;40;p11"/>
          <p:cNvSpPr txBox="1">
            <a:spLocks noGrp="1"/>
          </p:cNvSpPr>
          <p:nvPr>
            <p:ph type="subTitle" idx="1"/>
          </p:nvPr>
        </p:nvSpPr>
        <p:spPr>
          <a:xfrm>
            <a:off x="2284150" y="2932563"/>
            <a:ext cx="4574400" cy="396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
    <p:bg>
      <p:bgPr>
        <a:blipFill>
          <a:blip r:embed="rId2"/>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44" name="Google Shape;44;p13"/>
          <p:cNvSpPr txBox="1">
            <a:spLocks noGrp="1"/>
          </p:cNvSpPr>
          <p:nvPr>
            <p:ph type="subTitle" idx="1"/>
          </p:nvPr>
        </p:nvSpPr>
        <p:spPr>
          <a:xfrm>
            <a:off x="1794875" y="2605023"/>
            <a:ext cx="1485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45" name="Google Shape;45;p13"/>
          <p:cNvSpPr txBox="1">
            <a:spLocks noGrp="1"/>
          </p:cNvSpPr>
          <p:nvPr>
            <p:ph type="subTitle" idx="2"/>
          </p:nvPr>
        </p:nvSpPr>
        <p:spPr>
          <a:xfrm>
            <a:off x="1794875" y="2912377"/>
            <a:ext cx="1485900" cy="91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46" name="Google Shape;46;p13"/>
          <p:cNvSpPr txBox="1">
            <a:spLocks noGrp="1"/>
          </p:cNvSpPr>
          <p:nvPr>
            <p:ph type="subTitle" idx="3"/>
          </p:nvPr>
        </p:nvSpPr>
        <p:spPr>
          <a:xfrm>
            <a:off x="3829050" y="2605023"/>
            <a:ext cx="1485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47" name="Google Shape;47;p13"/>
          <p:cNvSpPr txBox="1">
            <a:spLocks noGrp="1"/>
          </p:cNvSpPr>
          <p:nvPr>
            <p:ph type="subTitle" idx="4"/>
          </p:nvPr>
        </p:nvSpPr>
        <p:spPr>
          <a:xfrm>
            <a:off x="3829050" y="2912377"/>
            <a:ext cx="1485900" cy="91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48" name="Google Shape;48;p13"/>
          <p:cNvSpPr txBox="1">
            <a:spLocks noGrp="1"/>
          </p:cNvSpPr>
          <p:nvPr>
            <p:ph type="subTitle" idx="5"/>
          </p:nvPr>
        </p:nvSpPr>
        <p:spPr>
          <a:xfrm>
            <a:off x="5863225" y="2605023"/>
            <a:ext cx="1485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49" name="Google Shape;49;p13"/>
          <p:cNvSpPr txBox="1">
            <a:spLocks noGrp="1"/>
          </p:cNvSpPr>
          <p:nvPr>
            <p:ph type="subTitle" idx="6"/>
          </p:nvPr>
        </p:nvSpPr>
        <p:spPr>
          <a:xfrm>
            <a:off x="5863225" y="2912377"/>
            <a:ext cx="1485900" cy="91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
    <p:bg>
      <p:bgPr>
        <a:blipFill>
          <a:blip r:embed="rId2"/>
          <a:stretch>
            <a:fillRect/>
          </a:stretch>
        </a:blip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52" name="Google Shape;52;p14"/>
          <p:cNvSpPr txBox="1">
            <a:spLocks noGrp="1"/>
          </p:cNvSpPr>
          <p:nvPr>
            <p:ph type="subTitle" idx="1"/>
          </p:nvPr>
        </p:nvSpPr>
        <p:spPr>
          <a:xfrm>
            <a:off x="1467664" y="1610688"/>
            <a:ext cx="26145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1600"/>
              </a:spcBef>
              <a:spcAft>
                <a:spcPts val="0"/>
              </a:spcAft>
              <a:buNone/>
              <a:defRPr sz="1800">
                <a:solidFill>
                  <a:schemeClr val="accent1"/>
                </a:solidFill>
              </a:defRPr>
            </a:lvl2pPr>
            <a:lvl3pPr lvl="2" algn="r" rtl="0">
              <a:spcBef>
                <a:spcPts val="1600"/>
              </a:spcBef>
              <a:spcAft>
                <a:spcPts val="0"/>
              </a:spcAft>
              <a:buNone/>
              <a:defRPr sz="1800">
                <a:solidFill>
                  <a:schemeClr val="accent1"/>
                </a:solidFill>
              </a:defRPr>
            </a:lvl3pPr>
            <a:lvl4pPr lvl="3" algn="r" rtl="0">
              <a:spcBef>
                <a:spcPts val="1600"/>
              </a:spcBef>
              <a:spcAft>
                <a:spcPts val="0"/>
              </a:spcAft>
              <a:buNone/>
              <a:defRPr sz="1800">
                <a:solidFill>
                  <a:schemeClr val="accent1"/>
                </a:solidFill>
              </a:defRPr>
            </a:lvl4pPr>
            <a:lvl5pPr lvl="4" algn="r" rtl="0">
              <a:spcBef>
                <a:spcPts val="1600"/>
              </a:spcBef>
              <a:spcAft>
                <a:spcPts val="0"/>
              </a:spcAft>
              <a:buNone/>
              <a:defRPr sz="1800">
                <a:solidFill>
                  <a:schemeClr val="accent1"/>
                </a:solidFill>
              </a:defRPr>
            </a:lvl5pPr>
            <a:lvl6pPr lvl="5" algn="r" rtl="0">
              <a:spcBef>
                <a:spcPts val="1600"/>
              </a:spcBef>
              <a:spcAft>
                <a:spcPts val="0"/>
              </a:spcAft>
              <a:buNone/>
              <a:defRPr sz="1800">
                <a:solidFill>
                  <a:schemeClr val="accent1"/>
                </a:solidFill>
              </a:defRPr>
            </a:lvl6pPr>
            <a:lvl7pPr lvl="6" algn="r" rtl="0">
              <a:spcBef>
                <a:spcPts val="1600"/>
              </a:spcBef>
              <a:spcAft>
                <a:spcPts val="0"/>
              </a:spcAft>
              <a:buNone/>
              <a:defRPr sz="1800">
                <a:solidFill>
                  <a:schemeClr val="accent1"/>
                </a:solidFill>
              </a:defRPr>
            </a:lvl7pPr>
            <a:lvl8pPr lvl="7" algn="r" rtl="0">
              <a:spcBef>
                <a:spcPts val="1600"/>
              </a:spcBef>
              <a:spcAft>
                <a:spcPts val="0"/>
              </a:spcAft>
              <a:buNone/>
              <a:defRPr sz="1800">
                <a:solidFill>
                  <a:schemeClr val="accent1"/>
                </a:solidFill>
              </a:defRPr>
            </a:lvl8pPr>
            <a:lvl9pPr lvl="8" algn="r" rtl="0">
              <a:spcBef>
                <a:spcPts val="1600"/>
              </a:spcBef>
              <a:spcAft>
                <a:spcPts val="1600"/>
              </a:spcAft>
              <a:buNone/>
              <a:defRPr sz="1800">
                <a:solidFill>
                  <a:schemeClr val="accent1"/>
                </a:solidFill>
              </a:defRPr>
            </a:lvl9pPr>
          </a:lstStyle>
          <a:p>
            <a:endParaRPr/>
          </a:p>
        </p:txBody>
      </p:sp>
      <p:sp>
        <p:nvSpPr>
          <p:cNvPr id="53" name="Google Shape;53;p14"/>
          <p:cNvSpPr txBox="1">
            <a:spLocks noGrp="1"/>
          </p:cNvSpPr>
          <p:nvPr>
            <p:ph type="subTitle" idx="2"/>
          </p:nvPr>
        </p:nvSpPr>
        <p:spPr>
          <a:xfrm>
            <a:off x="1467661" y="1919031"/>
            <a:ext cx="2614500" cy="699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54" name="Google Shape;54;p14"/>
          <p:cNvSpPr txBox="1">
            <a:spLocks noGrp="1"/>
          </p:cNvSpPr>
          <p:nvPr>
            <p:ph type="subTitle" idx="3"/>
          </p:nvPr>
        </p:nvSpPr>
        <p:spPr>
          <a:xfrm>
            <a:off x="1467664" y="2875938"/>
            <a:ext cx="2614500" cy="396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b="1">
                <a:solidFill>
                  <a:schemeClr val="accent1"/>
                </a:solidFill>
              </a:defRPr>
            </a:lvl1pPr>
            <a:lvl2pPr lvl="1" algn="r" rtl="0">
              <a:spcBef>
                <a:spcPts val="1600"/>
              </a:spcBef>
              <a:spcAft>
                <a:spcPts val="0"/>
              </a:spcAft>
              <a:buNone/>
              <a:defRPr sz="1800">
                <a:solidFill>
                  <a:schemeClr val="accent1"/>
                </a:solidFill>
              </a:defRPr>
            </a:lvl2pPr>
            <a:lvl3pPr lvl="2" algn="r" rtl="0">
              <a:spcBef>
                <a:spcPts val="1600"/>
              </a:spcBef>
              <a:spcAft>
                <a:spcPts val="0"/>
              </a:spcAft>
              <a:buNone/>
              <a:defRPr sz="1800">
                <a:solidFill>
                  <a:schemeClr val="accent1"/>
                </a:solidFill>
              </a:defRPr>
            </a:lvl3pPr>
            <a:lvl4pPr lvl="3" algn="r" rtl="0">
              <a:spcBef>
                <a:spcPts val="1600"/>
              </a:spcBef>
              <a:spcAft>
                <a:spcPts val="0"/>
              </a:spcAft>
              <a:buNone/>
              <a:defRPr sz="1800">
                <a:solidFill>
                  <a:schemeClr val="accent1"/>
                </a:solidFill>
              </a:defRPr>
            </a:lvl4pPr>
            <a:lvl5pPr lvl="4" algn="r" rtl="0">
              <a:spcBef>
                <a:spcPts val="1600"/>
              </a:spcBef>
              <a:spcAft>
                <a:spcPts val="0"/>
              </a:spcAft>
              <a:buNone/>
              <a:defRPr sz="1800">
                <a:solidFill>
                  <a:schemeClr val="accent1"/>
                </a:solidFill>
              </a:defRPr>
            </a:lvl5pPr>
            <a:lvl6pPr lvl="5" algn="r" rtl="0">
              <a:spcBef>
                <a:spcPts val="1600"/>
              </a:spcBef>
              <a:spcAft>
                <a:spcPts val="0"/>
              </a:spcAft>
              <a:buNone/>
              <a:defRPr sz="1800">
                <a:solidFill>
                  <a:schemeClr val="accent1"/>
                </a:solidFill>
              </a:defRPr>
            </a:lvl6pPr>
            <a:lvl7pPr lvl="6" algn="r" rtl="0">
              <a:spcBef>
                <a:spcPts val="1600"/>
              </a:spcBef>
              <a:spcAft>
                <a:spcPts val="0"/>
              </a:spcAft>
              <a:buNone/>
              <a:defRPr sz="1800">
                <a:solidFill>
                  <a:schemeClr val="accent1"/>
                </a:solidFill>
              </a:defRPr>
            </a:lvl7pPr>
            <a:lvl8pPr lvl="7" algn="r" rtl="0">
              <a:spcBef>
                <a:spcPts val="1600"/>
              </a:spcBef>
              <a:spcAft>
                <a:spcPts val="0"/>
              </a:spcAft>
              <a:buNone/>
              <a:defRPr sz="1800">
                <a:solidFill>
                  <a:schemeClr val="accent1"/>
                </a:solidFill>
              </a:defRPr>
            </a:lvl8pPr>
            <a:lvl9pPr lvl="8" algn="r" rtl="0">
              <a:spcBef>
                <a:spcPts val="1600"/>
              </a:spcBef>
              <a:spcAft>
                <a:spcPts val="1600"/>
              </a:spcAft>
              <a:buNone/>
              <a:defRPr sz="1800">
                <a:solidFill>
                  <a:schemeClr val="accent1"/>
                </a:solidFill>
              </a:defRPr>
            </a:lvl9pPr>
          </a:lstStyle>
          <a:p>
            <a:endParaRPr/>
          </a:p>
        </p:txBody>
      </p:sp>
      <p:sp>
        <p:nvSpPr>
          <p:cNvPr id="55" name="Google Shape;55;p14"/>
          <p:cNvSpPr txBox="1">
            <a:spLocks noGrp="1"/>
          </p:cNvSpPr>
          <p:nvPr>
            <p:ph type="subTitle" idx="4"/>
          </p:nvPr>
        </p:nvSpPr>
        <p:spPr>
          <a:xfrm>
            <a:off x="1467661" y="3184281"/>
            <a:ext cx="2614500" cy="6993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sp>
        <p:nvSpPr>
          <p:cNvPr id="56" name="Google Shape;56;p14"/>
          <p:cNvSpPr txBox="1">
            <a:spLocks noGrp="1"/>
          </p:cNvSpPr>
          <p:nvPr>
            <p:ph type="subTitle" idx="5"/>
          </p:nvPr>
        </p:nvSpPr>
        <p:spPr>
          <a:xfrm>
            <a:off x="5061839" y="1610688"/>
            <a:ext cx="2614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4"/>
          <p:cNvSpPr txBox="1">
            <a:spLocks noGrp="1"/>
          </p:cNvSpPr>
          <p:nvPr>
            <p:ph type="subTitle" idx="6"/>
          </p:nvPr>
        </p:nvSpPr>
        <p:spPr>
          <a:xfrm>
            <a:off x="5061836" y="1919031"/>
            <a:ext cx="2614500" cy="699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4"/>
          <p:cNvSpPr txBox="1">
            <a:spLocks noGrp="1"/>
          </p:cNvSpPr>
          <p:nvPr>
            <p:ph type="subTitle" idx="7"/>
          </p:nvPr>
        </p:nvSpPr>
        <p:spPr>
          <a:xfrm>
            <a:off x="5061839" y="2875938"/>
            <a:ext cx="26145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9" name="Google Shape;59;p14"/>
          <p:cNvSpPr txBox="1">
            <a:spLocks noGrp="1"/>
          </p:cNvSpPr>
          <p:nvPr>
            <p:ph type="subTitle" idx="8"/>
          </p:nvPr>
        </p:nvSpPr>
        <p:spPr>
          <a:xfrm>
            <a:off x="5061836" y="3184281"/>
            <a:ext cx="2614500" cy="699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2">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62" name="Google Shape;62;p15"/>
          <p:cNvSpPr txBox="1">
            <a:spLocks noGrp="1"/>
          </p:cNvSpPr>
          <p:nvPr>
            <p:ph type="subTitle" idx="1"/>
          </p:nvPr>
        </p:nvSpPr>
        <p:spPr>
          <a:xfrm>
            <a:off x="1441525" y="1881796"/>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rgbClr val="00C3FF"/>
                </a:solidFill>
              </a:defRPr>
            </a:lvl1pPr>
            <a:lvl2pPr lvl="1" algn="ctr" rtl="0">
              <a:spcBef>
                <a:spcPts val="1600"/>
              </a:spcBef>
              <a:spcAft>
                <a:spcPts val="0"/>
              </a:spcAft>
              <a:buNone/>
              <a:defRPr sz="1800">
                <a:solidFill>
                  <a:srgbClr val="00C3FF"/>
                </a:solidFill>
              </a:defRPr>
            </a:lvl2pPr>
            <a:lvl3pPr lvl="2" algn="ctr" rtl="0">
              <a:spcBef>
                <a:spcPts val="1600"/>
              </a:spcBef>
              <a:spcAft>
                <a:spcPts val="0"/>
              </a:spcAft>
              <a:buNone/>
              <a:defRPr sz="1800">
                <a:solidFill>
                  <a:srgbClr val="00C3FF"/>
                </a:solidFill>
              </a:defRPr>
            </a:lvl3pPr>
            <a:lvl4pPr lvl="3" algn="ctr" rtl="0">
              <a:spcBef>
                <a:spcPts val="1600"/>
              </a:spcBef>
              <a:spcAft>
                <a:spcPts val="0"/>
              </a:spcAft>
              <a:buNone/>
              <a:defRPr sz="1800">
                <a:solidFill>
                  <a:srgbClr val="00C3FF"/>
                </a:solidFill>
              </a:defRPr>
            </a:lvl4pPr>
            <a:lvl5pPr lvl="4" algn="ctr" rtl="0">
              <a:spcBef>
                <a:spcPts val="1600"/>
              </a:spcBef>
              <a:spcAft>
                <a:spcPts val="0"/>
              </a:spcAft>
              <a:buNone/>
              <a:defRPr sz="1800">
                <a:solidFill>
                  <a:srgbClr val="00C3FF"/>
                </a:solidFill>
              </a:defRPr>
            </a:lvl5pPr>
            <a:lvl6pPr lvl="5" algn="ctr" rtl="0">
              <a:spcBef>
                <a:spcPts val="1600"/>
              </a:spcBef>
              <a:spcAft>
                <a:spcPts val="0"/>
              </a:spcAft>
              <a:buNone/>
              <a:defRPr sz="1800">
                <a:solidFill>
                  <a:srgbClr val="00C3FF"/>
                </a:solidFill>
              </a:defRPr>
            </a:lvl6pPr>
            <a:lvl7pPr lvl="6" algn="ctr" rtl="0">
              <a:spcBef>
                <a:spcPts val="1600"/>
              </a:spcBef>
              <a:spcAft>
                <a:spcPts val="0"/>
              </a:spcAft>
              <a:buNone/>
              <a:defRPr sz="1800">
                <a:solidFill>
                  <a:srgbClr val="00C3FF"/>
                </a:solidFill>
              </a:defRPr>
            </a:lvl7pPr>
            <a:lvl8pPr lvl="7" algn="ctr" rtl="0">
              <a:spcBef>
                <a:spcPts val="1600"/>
              </a:spcBef>
              <a:spcAft>
                <a:spcPts val="0"/>
              </a:spcAft>
              <a:buNone/>
              <a:defRPr sz="1800">
                <a:solidFill>
                  <a:srgbClr val="00C3FF"/>
                </a:solidFill>
              </a:defRPr>
            </a:lvl8pPr>
            <a:lvl9pPr lvl="8" algn="ctr" rtl="0">
              <a:spcBef>
                <a:spcPts val="1600"/>
              </a:spcBef>
              <a:spcAft>
                <a:spcPts val="1600"/>
              </a:spcAft>
              <a:buNone/>
              <a:defRPr sz="1800">
                <a:solidFill>
                  <a:srgbClr val="00C3FF"/>
                </a:solidFill>
              </a:defRPr>
            </a:lvl9pPr>
          </a:lstStyle>
          <a:p>
            <a:endParaRPr/>
          </a:p>
        </p:txBody>
      </p:sp>
      <p:sp>
        <p:nvSpPr>
          <p:cNvPr id="63" name="Google Shape;63;p15"/>
          <p:cNvSpPr txBox="1">
            <a:spLocks noGrp="1"/>
          </p:cNvSpPr>
          <p:nvPr>
            <p:ph type="subTitle" idx="2"/>
          </p:nvPr>
        </p:nvSpPr>
        <p:spPr>
          <a:xfrm>
            <a:off x="1441525" y="2190140"/>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4" name="Google Shape;64;p15"/>
          <p:cNvSpPr txBox="1">
            <a:spLocks noGrp="1"/>
          </p:cNvSpPr>
          <p:nvPr>
            <p:ph type="subTitle" idx="3"/>
          </p:nvPr>
        </p:nvSpPr>
        <p:spPr>
          <a:xfrm>
            <a:off x="3773550" y="1881796"/>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5" name="Google Shape;65;p15"/>
          <p:cNvSpPr txBox="1">
            <a:spLocks noGrp="1"/>
          </p:cNvSpPr>
          <p:nvPr>
            <p:ph type="subTitle" idx="4"/>
          </p:nvPr>
        </p:nvSpPr>
        <p:spPr>
          <a:xfrm>
            <a:off x="3773550" y="2190140"/>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6" name="Google Shape;66;p15"/>
          <p:cNvSpPr txBox="1">
            <a:spLocks noGrp="1"/>
          </p:cNvSpPr>
          <p:nvPr>
            <p:ph type="subTitle" idx="5"/>
          </p:nvPr>
        </p:nvSpPr>
        <p:spPr>
          <a:xfrm>
            <a:off x="6105575" y="1881796"/>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7" name="Google Shape;67;p15"/>
          <p:cNvSpPr txBox="1">
            <a:spLocks noGrp="1"/>
          </p:cNvSpPr>
          <p:nvPr>
            <p:ph type="subTitle" idx="6"/>
          </p:nvPr>
        </p:nvSpPr>
        <p:spPr>
          <a:xfrm>
            <a:off x="6105575" y="2190140"/>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8" name="Google Shape;68;p15"/>
          <p:cNvSpPr txBox="1">
            <a:spLocks noGrp="1"/>
          </p:cNvSpPr>
          <p:nvPr>
            <p:ph type="subTitle" idx="7"/>
          </p:nvPr>
        </p:nvSpPr>
        <p:spPr>
          <a:xfrm>
            <a:off x="1441525" y="3743889"/>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5"/>
          <p:cNvSpPr txBox="1">
            <a:spLocks noGrp="1"/>
          </p:cNvSpPr>
          <p:nvPr>
            <p:ph type="subTitle" idx="8"/>
          </p:nvPr>
        </p:nvSpPr>
        <p:spPr>
          <a:xfrm>
            <a:off x="1441525" y="4052232"/>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5"/>
          <p:cNvSpPr txBox="1">
            <a:spLocks noGrp="1"/>
          </p:cNvSpPr>
          <p:nvPr>
            <p:ph type="subTitle" idx="9"/>
          </p:nvPr>
        </p:nvSpPr>
        <p:spPr>
          <a:xfrm>
            <a:off x="3773550" y="3743889"/>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5"/>
          <p:cNvSpPr txBox="1">
            <a:spLocks noGrp="1"/>
          </p:cNvSpPr>
          <p:nvPr>
            <p:ph type="subTitle" idx="13"/>
          </p:nvPr>
        </p:nvSpPr>
        <p:spPr>
          <a:xfrm>
            <a:off x="3773550" y="4052232"/>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2" name="Google Shape;72;p15"/>
          <p:cNvSpPr txBox="1">
            <a:spLocks noGrp="1"/>
          </p:cNvSpPr>
          <p:nvPr>
            <p:ph type="subTitle" idx="14"/>
          </p:nvPr>
        </p:nvSpPr>
        <p:spPr>
          <a:xfrm>
            <a:off x="6105575" y="3743889"/>
            <a:ext cx="15969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3" name="Google Shape;73;p15"/>
          <p:cNvSpPr txBox="1">
            <a:spLocks noGrp="1"/>
          </p:cNvSpPr>
          <p:nvPr>
            <p:ph type="subTitle" idx="15"/>
          </p:nvPr>
        </p:nvSpPr>
        <p:spPr>
          <a:xfrm>
            <a:off x="6105575" y="4052232"/>
            <a:ext cx="1596900" cy="69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6">
    <p:bg>
      <p:bgPr>
        <a:blipFill>
          <a:blip r:embed="rId2"/>
          <a:stretch>
            <a:fillRect/>
          </a:stretch>
        </a:blipFill>
        <a:effectLst/>
      </p:bgPr>
    </p:bg>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ighlighted numbers">
  <p:cSld name="CUSTOM_8">
    <p:bg>
      <p:bgPr>
        <a:blipFill>
          <a:blip r:embed="rId2"/>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title" hasCustomPrompt="1"/>
          </p:nvPr>
        </p:nvSpPr>
        <p:spPr>
          <a:xfrm>
            <a:off x="3042972" y="617725"/>
            <a:ext cx="3053700" cy="5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3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78" name="Google Shape;78;p17"/>
          <p:cNvSpPr txBox="1">
            <a:spLocks noGrp="1"/>
          </p:cNvSpPr>
          <p:nvPr>
            <p:ph type="subTitle" idx="1"/>
          </p:nvPr>
        </p:nvSpPr>
        <p:spPr>
          <a:xfrm>
            <a:off x="3047328" y="1174375"/>
            <a:ext cx="3053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79" name="Google Shape;79;p17"/>
          <p:cNvSpPr txBox="1">
            <a:spLocks noGrp="1"/>
          </p:cNvSpPr>
          <p:nvPr>
            <p:ph type="title" idx="2" hasCustomPrompt="1"/>
          </p:nvPr>
        </p:nvSpPr>
        <p:spPr>
          <a:xfrm>
            <a:off x="3042972" y="2094975"/>
            <a:ext cx="3053700" cy="5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3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80" name="Google Shape;80;p17"/>
          <p:cNvSpPr txBox="1">
            <a:spLocks noGrp="1"/>
          </p:cNvSpPr>
          <p:nvPr>
            <p:ph type="subTitle" idx="3"/>
          </p:nvPr>
        </p:nvSpPr>
        <p:spPr>
          <a:xfrm>
            <a:off x="3047328" y="2651625"/>
            <a:ext cx="3053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81" name="Google Shape;81;p17"/>
          <p:cNvSpPr txBox="1">
            <a:spLocks noGrp="1"/>
          </p:cNvSpPr>
          <p:nvPr>
            <p:ph type="title" idx="4" hasCustomPrompt="1"/>
          </p:nvPr>
        </p:nvSpPr>
        <p:spPr>
          <a:xfrm>
            <a:off x="3042972" y="3572225"/>
            <a:ext cx="3053700" cy="58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600"/>
              <a:buNone/>
              <a:defRPr sz="4300" b="1">
                <a:solidFill>
                  <a:schemeClr val="accent1"/>
                </a:solidFill>
              </a:defRPr>
            </a:lvl1pPr>
            <a:lvl2pPr lvl="1" algn="ctr" rtl="0">
              <a:spcBef>
                <a:spcPts val="0"/>
              </a:spcBef>
              <a:spcAft>
                <a:spcPts val="0"/>
              </a:spcAft>
              <a:buClr>
                <a:schemeClr val="accent1"/>
              </a:buClr>
              <a:buSzPts val="3600"/>
              <a:buNone/>
              <a:defRPr sz="3600" b="1">
                <a:solidFill>
                  <a:schemeClr val="accent1"/>
                </a:solidFill>
              </a:defRPr>
            </a:lvl2pPr>
            <a:lvl3pPr lvl="2" algn="ctr" rtl="0">
              <a:spcBef>
                <a:spcPts val="0"/>
              </a:spcBef>
              <a:spcAft>
                <a:spcPts val="0"/>
              </a:spcAft>
              <a:buClr>
                <a:schemeClr val="accent1"/>
              </a:buClr>
              <a:buSzPts val="3600"/>
              <a:buNone/>
              <a:defRPr sz="3600" b="1">
                <a:solidFill>
                  <a:schemeClr val="accent1"/>
                </a:solidFill>
              </a:defRPr>
            </a:lvl3pPr>
            <a:lvl4pPr lvl="3" algn="ctr" rtl="0">
              <a:spcBef>
                <a:spcPts val="0"/>
              </a:spcBef>
              <a:spcAft>
                <a:spcPts val="0"/>
              </a:spcAft>
              <a:buClr>
                <a:schemeClr val="accent1"/>
              </a:buClr>
              <a:buSzPts val="3600"/>
              <a:buNone/>
              <a:defRPr sz="3600" b="1">
                <a:solidFill>
                  <a:schemeClr val="accent1"/>
                </a:solidFill>
              </a:defRPr>
            </a:lvl4pPr>
            <a:lvl5pPr lvl="4" algn="ctr" rtl="0">
              <a:spcBef>
                <a:spcPts val="0"/>
              </a:spcBef>
              <a:spcAft>
                <a:spcPts val="0"/>
              </a:spcAft>
              <a:buClr>
                <a:schemeClr val="accent1"/>
              </a:buClr>
              <a:buSzPts val="3600"/>
              <a:buNone/>
              <a:defRPr sz="3600" b="1">
                <a:solidFill>
                  <a:schemeClr val="accent1"/>
                </a:solidFill>
              </a:defRPr>
            </a:lvl5pPr>
            <a:lvl6pPr lvl="5" algn="ctr" rtl="0">
              <a:spcBef>
                <a:spcPts val="0"/>
              </a:spcBef>
              <a:spcAft>
                <a:spcPts val="0"/>
              </a:spcAft>
              <a:buClr>
                <a:schemeClr val="accent1"/>
              </a:buClr>
              <a:buSzPts val="3600"/>
              <a:buNone/>
              <a:defRPr sz="3600" b="1">
                <a:solidFill>
                  <a:schemeClr val="accent1"/>
                </a:solidFill>
              </a:defRPr>
            </a:lvl6pPr>
            <a:lvl7pPr lvl="6" algn="ctr" rtl="0">
              <a:spcBef>
                <a:spcPts val="0"/>
              </a:spcBef>
              <a:spcAft>
                <a:spcPts val="0"/>
              </a:spcAft>
              <a:buClr>
                <a:schemeClr val="accent1"/>
              </a:buClr>
              <a:buSzPts val="3600"/>
              <a:buNone/>
              <a:defRPr sz="3600" b="1">
                <a:solidFill>
                  <a:schemeClr val="accent1"/>
                </a:solidFill>
              </a:defRPr>
            </a:lvl7pPr>
            <a:lvl8pPr lvl="7" algn="ctr" rtl="0">
              <a:spcBef>
                <a:spcPts val="0"/>
              </a:spcBef>
              <a:spcAft>
                <a:spcPts val="0"/>
              </a:spcAft>
              <a:buClr>
                <a:schemeClr val="accent1"/>
              </a:buClr>
              <a:buSzPts val="3600"/>
              <a:buNone/>
              <a:defRPr sz="3600" b="1">
                <a:solidFill>
                  <a:schemeClr val="accent1"/>
                </a:solidFill>
              </a:defRPr>
            </a:lvl8pPr>
            <a:lvl9pPr lvl="8" algn="ctr" rtl="0">
              <a:spcBef>
                <a:spcPts val="0"/>
              </a:spcBef>
              <a:spcAft>
                <a:spcPts val="0"/>
              </a:spcAft>
              <a:buClr>
                <a:schemeClr val="accent1"/>
              </a:buClr>
              <a:buSzPts val="3600"/>
              <a:buNone/>
              <a:defRPr sz="3600" b="1">
                <a:solidFill>
                  <a:schemeClr val="accent1"/>
                </a:solidFill>
              </a:defRPr>
            </a:lvl9pPr>
          </a:lstStyle>
          <a:p>
            <a:r>
              <a:t>xx%</a:t>
            </a:r>
          </a:p>
        </p:txBody>
      </p:sp>
      <p:sp>
        <p:nvSpPr>
          <p:cNvPr id="82" name="Google Shape;82;p17"/>
          <p:cNvSpPr txBox="1">
            <a:spLocks noGrp="1"/>
          </p:cNvSpPr>
          <p:nvPr>
            <p:ph type="subTitle" idx="5"/>
          </p:nvPr>
        </p:nvSpPr>
        <p:spPr>
          <a:xfrm>
            <a:off x="3047328" y="4128875"/>
            <a:ext cx="30537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2">
  <p:cSld name="CUSTOM_9">
    <p:bg>
      <p:bgPr>
        <a:blipFill>
          <a:blip r:embed="rId2"/>
          <a:stretch>
            <a:fillRect/>
          </a:stretch>
        </a:blip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1829900" y="365150"/>
            <a:ext cx="2918700" cy="572700"/>
          </a:xfrm>
          <a:prstGeom prst="rect">
            <a:avLst/>
          </a:prstGeom>
        </p:spPr>
        <p:txBody>
          <a:bodyPr spcFirstLastPara="1" wrap="square" lIns="91425" tIns="91425" rIns="91425" bIns="91425" anchor="t" anchorCtr="0">
            <a:noAutofit/>
          </a:bodyPr>
          <a:lstStyle>
            <a:lvl1pPr lvl="0" algn="l">
              <a:spcBef>
                <a:spcPts val="0"/>
              </a:spcBef>
              <a:spcAft>
                <a:spcPts val="0"/>
              </a:spcAft>
              <a:buNone/>
              <a:defRPr/>
            </a:lvl1pPr>
            <a:lvl2pPr lvl="1" algn="l">
              <a:spcBef>
                <a:spcPts val="0"/>
              </a:spcBef>
              <a:spcAft>
                <a:spcPts val="0"/>
              </a:spcAft>
              <a:buNone/>
              <a:defRPr/>
            </a:lvl2pPr>
            <a:lvl3pPr lvl="2" algn="l">
              <a:spcBef>
                <a:spcPts val="0"/>
              </a:spcBef>
              <a:spcAft>
                <a:spcPts val="0"/>
              </a:spcAft>
              <a:buNone/>
              <a:defRPr/>
            </a:lvl3pPr>
            <a:lvl4pPr lvl="3" algn="l">
              <a:spcBef>
                <a:spcPts val="0"/>
              </a:spcBef>
              <a:spcAft>
                <a:spcPts val="0"/>
              </a:spcAft>
              <a:buNone/>
              <a:defRPr/>
            </a:lvl4pPr>
            <a:lvl5pPr lvl="4" algn="l">
              <a:spcBef>
                <a:spcPts val="0"/>
              </a:spcBef>
              <a:spcAft>
                <a:spcPts val="0"/>
              </a:spcAft>
              <a:buNone/>
              <a:defRPr/>
            </a:lvl5pPr>
            <a:lvl6pPr lvl="5" algn="l">
              <a:spcBef>
                <a:spcPts val="0"/>
              </a:spcBef>
              <a:spcAft>
                <a:spcPts val="0"/>
              </a:spcAft>
              <a:buNone/>
              <a:defRPr/>
            </a:lvl6pPr>
            <a:lvl7pPr lvl="6" algn="l">
              <a:spcBef>
                <a:spcPts val="0"/>
              </a:spcBef>
              <a:spcAft>
                <a:spcPts val="0"/>
              </a:spcAft>
              <a:buNone/>
              <a:defRPr/>
            </a:lvl7pPr>
            <a:lvl8pPr lvl="7" algn="l">
              <a:spcBef>
                <a:spcPts val="0"/>
              </a:spcBef>
              <a:spcAft>
                <a:spcPts val="0"/>
              </a:spcAft>
              <a:buNone/>
              <a:defRPr/>
            </a:lvl8pPr>
            <a:lvl9pPr lvl="8" algn="l">
              <a:spcBef>
                <a:spcPts val="0"/>
              </a:spcBef>
              <a:spcAft>
                <a:spcPts val="0"/>
              </a:spcAft>
              <a:buNone/>
              <a:defRPr/>
            </a:lvl9pPr>
          </a:lstStyle>
          <a:p>
            <a:endParaRPr/>
          </a:p>
        </p:txBody>
      </p:sp>
      <p:sp>
        <p:nvSpPr>
          <p:cNvPr id="85" name="Google Shape;85;p18"/>
          <p:cNvSpPr txBox="1">
            <a:spLocks noGrp="1"/>
          </p:cNvSpPr>
          <p:nvPr>
            <p:ph type="subTitle" idx="1"/>
          </p:nvPr>
        </p:nvSpPr>
        <p:spPr>
          <a:xfrm>
            <a:off x="1829892" y="2003550"/>
            <a:ext cx="18618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86" name="Google Shape;86;p18"/>
          <p:cNvSpPr txBox="1">
            <a:spLocks noGrp="1"/>
          </p:cNvSpPr>
          <p:nvPr>
            <p:ph type="subTitle" idx="2"/>
          </p:nvPr>
        </p:nvSpPr>
        <p:spPr>
          <a:xfrm>
            <a:off x="1829892" y="2311298"/>
            <a:ext cx="1861800" cy="12183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one column 3">
  <p:cSld name="CUSTOM_9_1">
    <p:bg>
      <p:bgPr>
        <a:blipFill>
          <a:blip r:embed="rId2"/>
          <a:stretch>
            <a:fillRect/>
          </a:stretch>
        </a:blipFill>
        <a:effectLst/>
      </p:bgPr>
    </p:bg>
    <p:spTree>
      <p:nvGrpSpPr>
        <p:cNvPr id="1" name="Shape 87"/>
        <p:cNvGrpSpPr/>
        <p:nvPr/>
      </p:nvGrpSpPr>
      <p:grpSpPr>
        <a:xfrm>
          <a:off x="0" y="0"/>
          <a:ext cx="0" cy="0"/>
          <a:chOff x="0" y="0"/>
          <a:chExt cx="0" cy="0"/>
        </a:xfrm>
      </p:grpSpPr>
      <p:sp>
        <p:nvSpPr>
          <p:cNvPr id="88" name="Google Shape;88;p19"/>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9"/>
          <p:cNvSpPr txBox="1">
            <a:spLocks noGrp="1"/>
          </p:cNvSpPr>
          <p:nvPr>
            <p:ph type="subTitle" idx="1"/>
          </p:nvPr>
        </p:nvSpPr>
        <p:spPr>
          <a:xfrm>
            <a:off x="5848248" y="2306119"/>
            <a:ext cx="2102700" cy="1222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one column 4">
  <p:cSld name="CUSTOM_9_1_1">
    <p:bg>
      <p:bgPr>
        <a:blipFill>
          <a:blip r:embed="rId2"/>
          <a:stretch>
            <a:fillRect/>
          </a:stretch>
        </a:blip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2" name="Google Shape;92;p20"/>
          <p:cNvSpPr txBox="1">
            <a:spLocks noGrp="1"/>
          </p:cNvSpPr>
          <p:nvPr>
            <p:ph type="subTitle" idx="1"/>
          </p:nvPr>
        </p:nvSpPr>
        <p:spPr>
          <a:xfrm>
            <a:off x="2133450" y="2010175"/>
            <a:ext cx="1945800" cy="1416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17000" y="2865975"/>
            <a:ext cx="4710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3" name="Google Shape;13;p3"/>
          <p:cNvSpPr txBox="1">
            <a:spLocks noGrp="1"/>
          </p:cNvSpPr>
          <p:nvPr>
            <p:ph type="title" idx="2" hasCustomPrompt="1"/>
          </p:nvPr>
        </p:nvSpPr>
        <p:spPr>
          <a:xfrm>
            <a:off x="3921000" y="1440325"/>
            <a:ext cx="1302000" cy="104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7200"/>
              <a:buNone/>
              <a:defRPr sz="7200">
                <a:solidFill>
                  <a:schemeClr val="accent1"/>
                </a:solidFill>
              </a:defRPr>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r>
              <a:t>xx%</a:t>
            </a:r>
          </a:p>
        </p:txBody>
      </p:sp>
      <p:sp>
        <p:nvSpPr>
          <p:cNvPr id="14" name="Google Shape;14;p3"/>
          <p:cNvSpPr txBox="1">
            <a:spLocks noGrp="1"/>
          </p:cNvSpPr>
          <p:nvPr>
            <p:ph type="subTitle" idx="1"/>
          </p:nvPr>
        </p:nvSpPr>
        <p:spPr>
          <a:xfrm>
            <a:off x="2217000" y="3707774"/>
            <a:ext cx="4710000" cy="518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latin typeface="Dosis"/>
                <a:ea typeface="Dosis"/>
                <a:cs typeface="Dosis"/>
                <a:sym typeface="Dosis"/>
              </a:defRPr>
            </a:lvl1pPr>
            <a:lvl2pPr lvl="1" algn="ctr" rtl="0">
              <a:spcBef>
                <a:spcPts val="1600"/>
              </a:spcBef>
              <a:spcAft>
                <a:spcPts val="0"/>
              </a:spcAft>
              <a:buNone/>
              <a:defRPr b="1">
                <a:solidFill>
                  <a:schemeClr val="accent1"/>
                </a:solidFill>
                <a:latin typeface="Dosis"/>
                <a:ea typeface="Dosis"/>
                <a:cs typeface="Dosis"/>
                <a:sym typeface="Dosis"/>
              </a:defRPr>
            </a:lvl2pPr>
            <a:lvl3pPr lvl="2" algn="ctr" rtl="0">
              <a:spcBef>
                <a:spcPts val="1600"/>
              </a:spcBef>
              <a:spcAft>
                <a:spcPts val="0"/>
              </a:spcAft>
              <a:buNone/>
              <a:defRPr b="1">
                <a:solidFill>
                  <a:schemeClr val="accent1"/>
                </a:solidFill>
                <a:latin typeface="Dosis"/>
                <a:ea typeface="Dosis"/>
                <a:cs typeface="Dosis"/>
                <a:sym typeface="Dosis"/>
              </a:defRPr>
            </a:lvl3pPr>
            <a:lvl4pPr lvl="3" algn="ctr" rtl="0">
              <a:spcBef>
                <a:spcPts val="1600"/>
              </a:spcBef>
              <a:spcAft>
                <a:spcPts val="0"/>
              </a:spcAft>
              <a:buNone/>
              <a:defRPr b="1">
                <a:solidFill>
                  <a:schemeClr val="accent1"/>
                </a:solidFill>
                <a:latin typeface="Dosis"/>
                <a:ea typeface="Dosis"/>
                <a:cs typeface="Dosis"/>
                <a:sym typeface="Dosis"/>
              </a:defRPr>
            </a:lvl4pPr>
            <a:lvl5pPr lvl="4" algn="ctr" rtl="0">
              <a:spcBef>
                <a:spcPts val="1600"/>
              </a:spcBef>
              <a:spcAft>
                <a:spcPts val="0"/>
              </a:spcAft>
              <a:buNone/>
              <a:defRPr b="1">
                <a:solidFill>
                  <a:schemeClr val="accent1"/>
                </a:solidFill>
                <a:latin typeface="Dosis"/>
                <a:ea typeface="Dosis"/>
                <a:cs typeface="Dosis"/>
                <a:sym typeface="Dosis"/>
              </a:defRPr>
            </a:lvl5pPr>
            <a:lvl6pPr lvl="5" algn="ctr" rtl="0">
              <a:spcBef>
                <a:spcPts val="1600"/>
              </a:spcBef>
              <a:spcAft>
                <a:spcPts val="0"/>
              </a:spcAft>
              <a:buNone/>
              <a:defRPr b="1">
                <a:solidFill>
                  <a:schemeClr val="accent1"/>
                </a:solidFill>
                <a:latin typeface="Dosis"/>
                <a:ea typeface="Dosis"/>
                <a:cs typeface="Dosis"/>
                <a:sym typeface="Dosis"/>
              </a:defRPr>
            </a:lvl6pPr>
            <a:lvl7pPr lvl="6" algn="ctr" rtl="0">
              <a:spcBef>
                <a:spcPts val="1600"/>
              </a:spcBef>
              <a:spcAft>
                <a:spcPts val="0"/>
              </a:spcAft>
              <a:buNone/>
              <a:defRPr b="1">
                <a:solidFill>
                  <a:schemeClr val="accent1"/>
                </a:solidFill>
                <a:latin typeface="Dosis"/>
                <a:ea typeface="Dosis"/>
                <a:cs typeface="Dosis"/>
                <a:sym typeface="Dosis"/>
              </a:defRPr>
            </a:lvl7pPr>
            <a:lvl8pPr lvl="7" algn="ctr" rtl="0">
              <a:spcBef>
                <a:spcPts val="1600"/>
              </a:spcBef>
              <a:spcAft>
                <a:spcPts val="0"/>
              </a:spcAft>
              <a:buNone/>
              <a:defRPr b="1">
                <a:solidFill>
                  <a:schemeClr val="accent1"/>
                </a:solidFill>
                <a:latin typeface="Dosis"/>
                <a:ea typeface="Dosis"/>
                <a:cs typeface="Dosis"/>
                <a:sym typeface="Dosis"/>
              </a:defRPr>
            </a:lvl8pPr>
            <a:lvl9pPr lvl="8" algn="ctr" rtl="0">
              <a:spcBef>
                <a:spcPts val="1600"/>
              </a:spcBef>
              <a:spcAft>
                <a:spcPts val="1600"/>
              </a:spcAft>
              <a:buNone/>
              <a:defRPr b="1">
                <a:solidFill>
                  <a:schemeClr val="accent1"/>
                </a:solidFill>
                <a:latin typeface="Dosis"/>
                <a:ea typeface="Dosis"/>
                <a:cs typeface="Dosis"/>
                <a:sym typeface="Dosi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
    <p:bg>
      <p:bgPr>
        <a:blipFill>
          <a:blip r:embed="rId2"/>
          <a:stretch>
            <a:fillRect/>
          </a:stretch>
        </a:blip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12_2">
    <p:bg>
      <p:bgPr>
        <a:blipFill>
          <a:blip r:embed="rId2"/>
          <a:stretch>
            <a:fillRect/>
          </a:stretch>
        </a:blipFill>
        <a:effectLst/>
      </p:bgPr>
    </p:bg>
    <p:spTree>
      <p:nvGrpSpPr>
        <p:cNvPr id="1" name="Shape 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CUSTOM_12_3">
    <p:bg>
      <p:bgPr>
        <a:blipFill>
          <a:blip r:embed="rId2"/>
          <a:stretch>
            <a:fillRect/>
          </a:stretch>
        </a:blip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CUSTOM_3_1">
    <p:bg>
      <p:bgPr>
        <a:blipFill>
          <a:blip r:embed="rId2"/>
          <a:stretch>
            <a:fillRect/>
          </a:stretch>
        </a:blip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25"/>
          <p:cNvSpPr txBox="1">
            <a:spLocks noGrp="1"/>
          </p:cNvSpPr>
          <p:nvPr>
            <p:ph type="subTitle" idx="1"/>
          </p:nvPr>
        </p:nvSpPr>
        <p:spPr>
          <a:xfrm>
            <a:off x="2357618" y="1325150"/>
            <a:ext cx="22530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0" name="Google Shape;100;p25"/>
          <p:cNvSpPr txBox="1">
            <a:spLocks noGrp="1"/>
          </p:cNvSpPr>
          <p:nvPr>
            <p:ph type="subTitle" idx="2"/>
          </p:nvPr>
        </p:nvSpPr>
        <p:spPr>
          <a:xfrm>
            <a:off x="2356950" y="1637764"/>
            <a:ext cx="2253900" cy="5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25"/>
          <p:cNvSpPr txBox="1">
            <a:spLocks noGrp="1"/>
          </p:cNvSpPr>
          <p:nvPr>
            <p:ph type="title" idx="3" hasCustomPrompt="1"/>
          </p:nvPr>
        </p:nvSpPr>
        <p:spPr>
          <a:xfrm>
            <a:off x="1591728" y="1639847"/>
            <a:ext cx="632700" cy="4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2" name="Google Shape;102;p25"/>
          <p:cNvSpPr txBox="1">
            <a:spLocks noGrp="1"/>
          </p:cNvSpPr>
          <p:nvPr>
            <p:ph type="subTitle" idx="4"/>
          </p:nvPr>
        </p:nvSpPr>
        <p:spPr>
          <a:xfrm>
            <a:off x="2359977" y="2414347"/>
            <a:ext cx="22596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3" name="Google Shape;103;p25"/>
          <p:cNvSpPr txBox="1">
            <a:spLocks noGrp="1"/>
          </p:cNvSpPr>
          <p:nvPr>
            <p:ph type="subTitle" idx="5"/>
          </p:nvPr>
        </p:nvSpPr>
        <p:spPr>
          <a:xfrm>
            <a:off x="2355775" y="2729037"/>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4" name="Google Shape;104;p25"/>
          <p:cNvSpPr txBox="1">
            <a:spLocks noGrp="1"/>
          </p:cNvSpPr>
          <p:nvPr>
            <p:ph type="title" idx="6" hasCustomPrompt="1"/>
          </p:nvPr>
        </p:nvSpPr>
        <p:spPr>
          <a:xfrm>
            <a:off x="1592641"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5" name="Google Shape;105;p25"/>
          <p:cNvSpPr txBox="1">
            <a:spLocks noGrp="1"/>
          </p:cNvSpPr>
          <p:nvPr>
            <p:ph type="subTitle" idx="7"/>
          </p:nvPr>
        </p:nvSpPr>
        <p:spPr>
          <a:xfrm>
            <a:off x="2361323" y="3503072"/>
            <a:ext cx="22539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6" name="Google Shape;106;p25"/>
          <p:cNvSpPr txBox="1">
            <a:spLocks noGrp="1"/>
          </p:cNvSpPr>
          <p:nvPr>
            <p:ph type="subTitle" idx="8"/>
          </p:nvPr>
        </p:nvSpPr>
        <p:spPr>
          <a:xfrm>
            <a:off x="2355775" y="3817123"/>
            <a:ext cx="2257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7" name="Google Shape;107;p25"/>
          <p:cNvSpPr txBox="1">
            <a:spLocks noGrp="1"/>
          </p:cNvSpPr>
          <p:nvPr>
            <p:ph type="title" idx="9" hasCustomPrompt="1"/>
          </p:nvPr>
        </p:nvSpPr>
        <p:spPr>
          <a:xfrm>
            <a:off x="1592641"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25"/>
          <p:cNvSpPr txBox="1">
            <a:spLocks noGrp="1"/>
          </p:cNvSpPr>
          <p:nvPr>
            <p:ph type="subTitle" idx="13"/>
          </p:nvPr>
        </p:nvSpPr>
        <p:spPr>
          <a:xfrm>
            <a:off x="5596823" y="1326950"/>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09" name="Google Shape;109;p25"/>
          <p:cNvSpPr txBox="1">
            <a:spLocks noGrp="1"/>
          </p:cNvSpPr>
          <p:nvPr>
            <p:ph type="subTitle" idx="14"/>
          </p:nvPr>
        </p:nvSpPr>
        <p:spPr>
          <a:xfrm>
            <a:off x="5591275" y="1636114"/>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0" name="Google Shape;110;p25"/>
          <p:cNvSpPr txBox="1">
            <a:spLocks noGrp="1"/>
          </p:cNvSpPr>
          <p:nvPr>
            <p:ph type="title" idx="15" hasCustomPrompt="1"/>
          </p:nvPr>
        </p:nvSpPr>
        <p:spPr>
          <a:xfrm>
            <a:off x="4847758" y="1640747"/>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1" name="Google Shape;111;p25"/>
          <p:cNvSpPr txBox="1">
            <a:spLocks noGrp="1"/>
          </p:cNvSpPr>
          <p:nvPr>
            <p:ph type="subTitle" idx="16"/>
          </p:nvPr>
        </p:nvSpPr>
        <p:spPr>
          <a:xfrm>
            <a:off x="5596823" y="2414347"/>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2" name="Google Shape;112;p25"/>
          <p:cNvSpPr txBox="1">
            <a:spLocks noGrp="1"/>
          </p:cNvSpPr>
          <p:nvPr>
            <p:ph type="subTitle" idx="17"/>
          </p:nvPr>
        </p:nvSpPr>
        <p:spPr>
          <a:xfrm>
            <a:off x="5591278" y="2729037"/>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3" name="Google Shape;113;p25"/>
          <p:cNvSpPr txBox="1">
            <a:spLocks noGrp="1"/>
          </p:cNvSpPr>
          <p:nvPr>
            <p:ph type="title" idx="18" hasCustomPrompt="1"/>
          </p:nvPr>
        </p:nvSpPr>
        <p:spPr>
          <a:xfrm>
            <a:off x="4847758" y="2748283"/>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4" name="Google Shape;114;p25"/>
          <p:cNvSpPr txBox="1">
            <a:spLocks noGrp="1"/>
          </p:cNvSpPr>
          <p:nvPr>
            <p:ph type="subTitle" idx="19"/>
          </p:nvPr>
        </p:nvSpPr>
        <p:spPr>
          <a:xfrm>
            <a:off x="5596823" y="3503072"/>
            <a:ext cx="2254200" cy="393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b="1">
                <a:solidFill>
                  <a:schemeClr val="accent1"/>
                </a:solidFill>
              </a:defRPr>
            </a:lvl2pPr>
            <a:lvl3pPr lvl="2" rtl="0">
              <a:spcBef>
                <a:spcPts val="1600"/>
              </a:spcBef>
              <a:spcAft>
                <a:spcPts val="0"/>
              </a:spcAft>
              <a:buNone/>
              <a:defRPr sz="1800" b="1">
                <a:solidFill>
                  <a:schemeClr val="accent1"/>
                </a:solidFill>
              </a:defRPr>
            </a:lvl3pPr>
            <a:lvl4pPr lvl="3" rtl="0">
              <a:spcBef>
                <a:spcPts val="1600"/>
              </a:spcBef>
              <a:spcAft>
                <a:spcPts val="0"/>
              </a:spcAft>
              <a:buNone/>
              <a:defRPr sz="1800" b="1">
                <a:solidFill>
                  <a:schemeClr val="accent1"/>
                </a:solidFill>
              </a:defRPr>
            </a:lvl4pPr>
            <a:lvl5pPr lvl="4" rtl="0">
              <a:spcBef>
                <a:spcPts val="1600"/>
              </a:spcBef>
              <a:spcAft>
                <a:spcPts val="0"/>
              </a:spcAft>
              <a:buNone/>
              <a:defRPr sz="1800" b="1">
                <a:solidFill>
                  <a:schemeClr val="accent1"/>
                </a:solidFill>
              </a:defRPr>
            </a:lvl5pPr>
            <a:lvl6pPr lvl="5" rtl="0">
              <a:spcBef>
                <a:spcPts val="1600"/>
              </a:spcBef>
              <a:spcAft>
                <a:spcPts val="0"/>
              </a:spcAft>
              <a:buNone/>
              <a:defRPr sz="1800" b="1">
                <a:solidFill>
                  <a:schemeClr val="accent1"/>
                </a:solidFill>
              </a:defRPr>
            </a:lvl6pPr>
            <a:lvl7pPr lvl="6" rtl="0">
              <a:spcBef>
                <a:spcPts val="1600"/>
              </a:spcBef>
              <a:spcAft>
                <a:spcPts val="0"/>
              </a:spcAft>
              <a:buNone/>
              <a:defRPr sz="1800" b="1">
                <a:solidFill>
                  <a:schemeClr val="accent1"/>
                </a:solidFill>
              </a:defRPr>
            </a:lvl7pPr>
            <a:lvl8pPr lvl="7" rtl="0">
              <a:spcBef>
                <a:spcPts val="1600"/>
              </a:spcBef>
              <a:spcAft>
                <a:spcPts val="0"/>
              </a:spcAft>
              <a:buNone/>
              <a:defRPr sz="1800" b="1">
                <a:solidFill>
                  <a:schemeClr val="accent1"/>
                </a:solidFill>
              </a:defRPr>
            </a:lvl8pPr>
            <a:lvl9pPr lvl="8" rtl="0">
              <a:spcBef>
                <a:spcPts val="1600"/>
              </a:spcBef>
              <a:spcAft>
                <a:spcPts val="1600"/>
              </a:spcAft>
              <a:buNone/>
              <a:defRPr sz="1800" b="1">
                <a:solidFill>
                  <a:schemeClr val="accent1"/>
                </a:solidFill>
              </a:defRPr>
            </a:lvl9pPr>
          </a:lstStyle>
          <a:p>
            <a:endParaRPr/>
          </a:p>
        </p:txBody>
      </p:sp>
      <p:sp>
        <p:nvSpPr>
          <p:cNvPr id="115" name="Google Shape;115;p25"/>
          <p:cNvSpPr txBox="1">
            <a:spLocks noGrp="1"/>
          </p:cNvSpPr>
          <p:nvPr>
            <p:ph type="subTitle" idx="20"/>
          </p:nvPr>
        </p:nvSpPr>
        <p:spPr>
          <a:xfrm>
            <a:off x="5591278" y="3817123"/>
            <a:ext cx="22542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16" name="Google Shape;116;p25"/>
          <p:cNvSpPr txBox="1">
            <a:spLocks noGrp="1"/>
          </p:cNvSpPr>
          <p:nvPr>
            <p:ph type="title" idx="21" hasCustomPrompt="1"/>
          </p:nvPr>
        </p:nvSpPr>
        <p:spPr>
          <a:xfrm>
            <a:off x="4847758" y="3812099"/>
            <a:ext cx="630900" cy="420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6_1">
    <p:bg>
      <p:bgPr>
        <a:blipFill>
          <a:blip r:embed="rId2"/>
          <a:stretch>
            <a:fillRect/>
          </a:stretch>
        </a:blipFill>
        <a:effectLst/>
      </p:bgPr>
    </p:bg>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622625" y="189325"/>
            <a:ext cx="4188900" cy="1164000"/>
          </a:xfrm>
          <a:prstGeom prst="rect">
            <a:avLst/>
          </a:prstGeom>
        </p:spPr>
        <p:txBody>
          <a:bodyPr spcFirstLastPara="1" wrap="square" lIns="91425" tIns="91425" rIns="91425" bIns="91425" anchor="t" anchorCtr="0">
            <a:noAutofit/>
          </a:bodyPr>
          <a:lstStyle>
            <a:lvl1pPr lvl="0" algn="l" rtl="0">
              <a:spcBef>
                <a:spcPts val="0"/>
              </a:spcBef>
              <a:spcAft>
                <a:spcPts val="0"/>
              </a:spcAft>
              <a:buNone/>
              <a:defRPr sz="8100"/>
            </a:lvl1pPr>
            <a:lvl2pPr lvl="1" algn="l" rtl="0">
              <a:spcBef>
                <a:spcPts val="0"/>
              </a:spcBef>
              <a:spcAft>
                <a:spcPts val="0"/>
              </a:spcAft>
              <a:buNone/>
              <a:defRPr sz="8100"/>
            </a:lvl2pPr>
            <a:lvl3pPr lvl="2" algn="l" rtl="0">
              <a:spcBef>
                <a:spcPts val="0"/>
              </a:spcBef>
              <a:spcAft>
                <a:spcPts val="0"/>
              </a:spcAft>
              <a:buNone/>
              <a:defRPr sz="8100"/>
            </a:lvl3pPr>
            <a:lvl4pPr lvl="3" algn="l" rtl="0">
              <a:spcBef>
                <a:spcPts val="0"/>
              </a:spcBef>
              <a:spcAft>
                <a:spcPts val="0"/>
              </a:spcAft>
              <a:buNone/>
              <a:defRPr sz="8100"/>
            </a:lvl4pPr>
            <a:lvl5pPr lvl="4" algn="l" rtl="0">
              <a:spcBef>
                <a:spcPts val="0"/>
              </a:spcBef>
              <a:spcAft>
                <a:spcPts val="0"/>
              </a:spcAft>
              <a:buNone/>
              <a:defRPr sz="8100"/>
            </a:lvl5pPr>
            <a:lvl6pPr lvl="5" algn="l" rtl="0">
              <a:spcBef>
                <a:spcPts val="0"/>
              </a:spcBef>
              <a:spcAft>
                <a:spcPts val="0"/>
              </a:spcAft>
              <a:buNone/>
              <a:defRPr sz="8100"/>
            </a:lvl6pPr>
            <a:lvl7pPr lvl="6" algn="l" rtl="0">
              <a:spcBef>
                <a:spcPts val="0"/>
              </a:spcBef>
              <a:spcAft>
                <a:spcPts val="0"/>
              </a:spcAft>
              <a:buNone/>
              <a:defRPr sz="8100"/>
            </a:lvl7pPr>
            <a:lvl8pPr lvl="7" algn="l" rtl="0">
              <a:spcBef>
                <a:spcPts val="0"/>
              </a:spcBef>
              <a:spcAft>
                <a:spcPts val="0"/>
              </a:spcAft>
              <a:buNone/>
              <a:defRPr sz="8100"/>
            </a:lvl8pPr>
            <a:lvl9pPr lvl="8" algn="l" rtl="0">
              <a:spcBef>
                <a:spcPts val="0"/>
              </a:spcBef>
              <a:spcAft>
                <a:spcPts val="0"/>
              </a:spcAft>
              <a:buNone/>
              <a:defRPr sz="8100"/>
            </a:lvl9pPr>
          </a:lstStyle>
          <a:p>
            <a:endParaRPr/>
          </a:p>
        </p:txBody>
      </p:sp>
      <p:sp>
        <p:nvSpPr>
          <p:cNvPr id="119" name="Google Shape;119;p26"/>
          <p:cNvSpPr txBox="1">
            <a:spLocks noGrp="1"/>
          </p:cNvSpPr>
          <p:nvPr>
            <p:ph type="subTitle" idx="1"/>
          </p:nvPr>
        </p:nvSpPr>
        <p:spPr>
          <a:xfrm>
            <a:off x="622624" y="1499100"/>
            <a:ext cx="4188900" cy="1259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20" name="Google Shape;120;p26"/>
          <p:cNvSpPr txBox="1"/>
          <p:nvPr/>
        </p:nvSpPr>
        <p:spPr>
          <a:xfrm>
            <a:off x="4050875" y="3368550"/>
            <a:ext cx="4476900" cy="11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b="1">
                <a:solidFill>
                  <a:schemeClr val="accent1"/>
                </a:solidFill>
                <a:latin typeface="Titillium Web" panose="00000500000000000000"/>
                <a:ea typeface="Titillium Web" panose="00000500000000000000"/>
                <a:cs typeface="Titillium Web" panose="00000500000000000000"/>
                <a:sym typeface="Titillium Web" panose="00000500000000000000"/>
              </a:rPr>
              <a:t>CREDITS:</a:t>
            </a:r>
            <a:r>
              <a:rPr lang="en-GB" sz="1600" b="1">
                <a:solidFill>
                  <a:schemeClr val="lt1"/>
                </a:solidFill>
                <a:latin typeface="Titillium Web" panose="00000500000000000000"/>
                <a:ea typeface="Titillium Web" panose="00000500000000000000"/>
                <a:cs typeface="Titillium Web" panose="00000500000000000000"/>
                <a:sym typeface="Titillium Web" panose="00000500000000000000"/>
              </a:rPr>
              <a:t> </a:t>
            </a:r>
            <a:r>
              <a:rPr lang="en-GB" sz="1600">
                <a:solidFill>
                  <a:schemeClr val="lt1"/>
                </a:solidFill>
                <a:latin typeface="Titillium Web" panose="00000500000000000000"/>
                <a:ea typeface="Titillium Web" panose="00000500000000000000"/>
                <a:cs typeface="Titillium Web" panose="00000500000000000000"/>
                <a:sym typeface="Titillium Web" panose="00000500000000000000"/>
              </a:rPr>
              <a:t>This presentation template was created by </a:t>
            </a:r>
            <a:r>
              <a:rPr lang="en-GB" sz="1600" b="1">
                <a:solidFill>
                  <a:schemeClr val="accent1"/>
                </a:solidFill>
                <a:uFill>
                  <a:noFill/>
                </a:uFill>
                <a:latin typeface="Titillium Web" panose="00000500000000000000"/>
                <a:ea typeface="Titillium Web" panose="00000500000000000000"/>
                <a:cs typeface="Titillium Web" panose="00000500000000000000"/>
                <a:sym typeface="Titillium Web" panose="00000500000000000000"/>
                <a:hlinkClick r:id="rId3"/>
              </a:rPr>
              <a:t>Slidesgo</a:t>
            </a:r>
            <a:r>
              <a:rPr lang="en-GB" sz="1600">
                <a:solidFill>
                  <a:schemeClr val="lt1"/>
                </a:solidFill>
                <a:latin typeface="Titillium Web" panose="00000500000000000000"/>
                <a:ea typeface="Titillium Web" panose="00000500000000000000"/>
                <a:cs typeface="Titillium Web" panose="00000500000000000000"/>
                <a:sym typeface="Titillium Web" panose="00000500000000000000"/>
              </a:rPr>
              <a:t>, including icon by </a:t>
            </a:r>
            <a:r>
              <a:rPr lang="en-GB" sz="1600" b="1">
                <a:solidFill>
                  <a:schemeClr val="accent1"/>
                </a:solidFill>
                <a:uFill>
                  <a:noFill/>
                </a:uFill>
                <a:latin typeface="Titillium Web" panose="00000500000000000000"/>
                <a:ea typeface="Titillium Web" panose="00000500000000000000"/>
                <a:cs typeface="Titillium Web" panose="00000500000000000000"/>
                <a:sym typeface="Titillium Web" panose="00000500000000000000"/>
                <a:hlinkClick r:id="rId4"/>
              </a:rPr>
              <a:t>Flaticon</a:t>
            </a:r>
            <a:r>
              <a:rPr lang="en-GB" sz="1600">
                <a:solidFill>
                  <a:schemeClr val="lt1"/>
                </a:solidFill>
                <a:latin typeface="Titillium Web" panose="00000500000000000000"/>
                <a:ea typeface="Titillium Web" panose="00000500000000000000"/>
                <a:cs typeface="Titillium Web" panose="00000500000000000000"/>
                <a:sym typeface="Titillium Web" panose="00000500000000000000"/>
              </a:rPr>
              <a:t>, and infographics &amp; images from </a:t>
            </a:r>
            <a:r>
              <a:rPr lang="en-GB" sz="1600" b="1">
                <a:solidFill>
                  <a:schemeClr val="accent1"/>
                </a:solidFill>
                <a:uFill>
                  <a:noFill/>
                </a:uFill>
                <a:latin typeface="Titillium Web" panose="00000500000000000000"/>
                <a:ea typeface="Titillium Web" panose="00000500000000000000"/>
                <a:cs typeface="Titillium Web" panose="00000500000000000000"/>
                <a:sym typeface="Titillium Web" panose="00000500000000000000"/>
                <a:hlinkClick r:id="rId5"/>
              </a:rPr>
              <a:t>Freepik</a:t>
            </a:r>
            <a:endParaRPr sz="1600" b="1">
              <a:solidFill>
                <a:schemeClr val="accent1"/>
              </a:solidFill>
              <a:latin typeface="Titillium Web" panose="00000500000000000000"/>
              <a:ea typeface="Titillium Web" panose="00000500000000000000"/>
              <a:cs typeface="Titillium Web" panose="00000500000000000000"/>
              <a:sym typeface="Titillium Web" panose="0000050000000000000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one column 5">
  <p:cSld name="TITLE_AND_BODY_2">
    <p:bg>
      <p:bgPr>
        <a:blipFill>
          <a:blip r:embed="rId2"/>
          <a:stretch>
            <a:fillRect/>
          </a:stretch>
        </a:blipFill>
        <a:effectLst/>
      </p:bgPr>
    </p:bg>
    <p:spTree>
      <p:nvGrpSpPr>
        <p:cNvPr id="1" name="Shape 121"/>
        <p:cNvGrpSpPr/>
        <p:nvPr/>
      </p:nvGrpSpPr>
      <p:grpSpPr>
        <a:xfrm>
          <a:off x="0" y="0"/>
          <a:ext cx="0" cy="0"/>
          <a:chOff x="0" y="0"/>
          <a:chExt cx="0" cy="0"/>
        </a:xfrm>
      </p:grpSpPr>
      <p:sp>
        <p:nvSpPr>
          <p:cNvPr id="122" name="Google Shape;122;p27"/>
          <p:cNvSpPr txBox="1">
            <a:spLocks noGrp="1"/>
          </p:cNvSpPr>
          <p:nvPr>
            <p:ph type="title"/>
          </p:nvPr>
        </p:nvSpPr>
        <p:spPr>
          <a:xfrm>
            <a:off x="4862000" y="365160"/>
            <a:ext cx="2926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3" name="Google Shape;123;p27"/>
          <p:cNvSpPr txBox="1">
            <a:spLocks noGrp="1"/>
          </p:cNvSpPr>
          <p:nvPr>
            <p:ph type="subTitle" idx="1"/>
          </p:nvPr>
        </p:nvSpPr>
        <p:spPr>
          <a:xfrm>
            <a:off x="4862000" y="1794650"/>
            <a:ext cx="2407500" cy="39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solidFill>
                  <a:schemeClr val="accent1"/>
                </a:solidFill>
              </a:defRPr>
            </a:lvl1pPr>
            <a:lvl2pPr lvl="1" rtl="0">
              <a:lnSpc>
                <a:spcPct val="100000"/>
              </a:lnSpc>
              <a:spcBef>
                <a:spcPts val="1600"/>
              </a:spcBef>
              <a:spcAft>
                <a:spcPts val="0"/>
              </a:spcAft>
              <a:buNone/>
              <a:defRPr sz="2000">
                <a:solidFill>
                  <a:schemeClr val="accent1"/>
                </a:solidFill>
              </a:defRPr>
            </a:lvl2pPr>
            <a:lvl3pPr lvl="2" rtl="0">
              <a:lnSpc>
                <a:spcPct val="100000"/>
              </a:lnSpc>
              <a:spcBef>
                <a:spcPts val="1600"/>
              </a:spcBef>
              <a:spcAft>
                <a:spcPts val="0"/>
              </a:spcAft>
              <a:buNone/>
              <a:defRPr sz="2000">
                <a:solidFill>
                  <a:schemeClr val="accent1"/>
                </a:solidFill>
              </a:defRPr>
            </a:lvl3pPr>
            <a:lvl4pPr lvl="3" rtl="0">
              <a:lnSpc>
                <a:spcPct val="100000"/>
              </a:lnSpc>
              <a:spcBef>
                <a:spcPts val="1600"/>
              </a:spcBef>
              <a:spcAft>
                <a:spcPts val="0"/>
              </a:spcAft>
              <a:buNone/>
              <a:defRPr sz="2000">
                <a:solidFill>
                  <a:schemeClr val="accent1"/>
                </a:solidFill>
              </a:defRPr>
            </a:lvl4pPr>
            <a:lvl5pPr lvl="4" rtl="0">
              <a:lnSpc>
                <a:spcPct val="100000"/>
              </a:lnSpc>
              <a:spcBef>
                <a:spcPts val="1600"/>
              </a:spcBef>
              <a:spcAft>
                <a:spcPts val="0"/>
              </a:spcAft>
              <a:buNone/>
              <a:defRPr sz="2000">
                <a:solidFill>
                  <a:schemeClr val="accent1"/>
                </a:solidFill>
              </a:defRPr>
            </a:lvl5pPr>
            <a:lvl6pPr lvl="5" rtl="0">
              <a:lnSpc>
                <a:spcPct val="100000"/>
              </a:lnSpc>
              <a:spcBef>
                <a:spcPts val="1600"/>
              </a:spcBef>
              <a:spcAft>
                <a:spcPts val="0"/>
              </a:spcAft>
              <a:buNone/>
              <a:defRPr sz="2000">
                <a:solidFill>
                  <a:schemeClr val="accent1"/>
                </a:solidFill>
              </a:defRPr>
            </a:lvl6pPr>
            <a:lvl7pPr lvl="6" rtl="0">
              <a:lnSpc>
                <a:spcPct val="100000"/>
              </a:lnSpc>
              <a:spcBef>
                <a:spcPts val="1600"/>
              </a:spcBef>
              <a:spcAft>
                <a:spcPts val="0"/>
              </a:spcAft>
              <a:buNone/>
              <a:defRPr sz="2000">
                <a:solidFill>
                  <a:schemeClr val="accent1"/>
                </a:solidFill>
              </a:defRPr>
            </a:lvl7pPr>
            <a:lvl8pPr lvl="7" rtl="0">
              <a:lnSpc>
                <a:spcPct val="100000"/>
              </a:lnSpc>
              <a:spcBef>
                <a:spcPts val="1600"/>
              </a:spcBef>
              <a:spcAft>
                <a:spcPts val="0"/>
              </a:spcAft>
              <a:buNone/>
              <a:defRPr sz="2000">
                <a:solidFill>
                  <a:schemeClr val="accent1"/>
                </a:solidFill>
              </a:defRPr>
            </a:lvl8pPr>
            <a:lvl9pPr lvl="8" rtl="0">
              <a:lnSpc>
                <a:spcPct val="100000"/>
              </a:lnSpc>
              <a:spcBef>
                <a:spcPts val="1600"/>
              </a:spcBef>
              <a:spcAft>
                <a:spcPts val="1600"/>
              </a:spcAft>
              <a:buNone/>
              <a:defRPr sz="2000">
                <a:solidFill>
                  <a:schemeClr val="accent1"/>
                </a:solidFill>
              </a:defRPr>
            </a:lvl9pPr>
          </a:lstStyle>
          <a:p>
            <a:endParaRPr/>
          </a:p>
        </p:txBody>
      </p:sp>
      <p:sp>
        <p:nvSpPr>
          <p:cNvPr id="124" name="Google Shape;124;p27"/>
          <p:cNvSpPr txBox="1">
            <a:spLocks noGrp="1"/>
          </p:cNvSpPr>
          <p:nvPr>
            <p:ph type="subTitle" idx="2"/>
          </p:nvPr>
        </p:nvSpPr>
        <p:spPr>
          <a:xfrm>
            <a:off x="4862000" y="2127857"/>
            <a:ext cx="24075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62400" y="1107145"/>
            <a:ext cx="7619100" cy="3681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200"/>
            </a:lvl1pPr>
            <a:lvl2pPr marL="914400" lvl="1"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2pPr>
            <a:lvl3pPr marL="1371600" lvl="2"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3pPr>
            <a:lvl4pPr marL="1828800" lvl="3"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4pPr>
            <a:lvl5pPr marL="2286000" lvl="4"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5pPr>
            <a:lvl6pPr marL="2743200" lvl="5"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6pPr>
            <a:lvl7pPr marL="3200400" lvl="6"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7pPr>
            <a:lvl8pPr marL="3657600" lvl="7" indent="-330200" rtl="0">
              <a:spcBef>
                <a:spcPts val="1600"/>
              </a:spcBef>
              <a:spcAft>
                <a:spcPts val="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8pPr>
            <a:lvl9pPr marL="4114800" lvl="8" indent="-330200" rtl="0">
              <a:spcBef>
                <a:spcPts val="1600"/>
              </a:spcBef>
              <a:spcAft>
                <a:spcPts val="1600"/>
              </a:spcAft>
              <a:buClr>
                <a:schemeClr val="lt1"/>
              </a:buClr>
              <a:buSzPts val="1600"/>
              <a:buChar char="■"/>
              <a:defRPr sz="1200">
                <a:latin typeface="Proxima Nova" panose="02000506030000020004"/>
                <a:ea typeface="Proxima Nova" panose="02000506030000020004"/>
                <a:cs typeface="Proxima Nova" panose="02000506030000020004"/>
                <a:sym typeface="Proxima Nova" panose="02000506030000020004"/>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
        <p:nvSpPr>
          <p:cNvPr id="20" name="Google Shape;20;p5"/>
          <p:cNvSpPr txBox="1">
            <a:spLocks noGrp="1"/>
          </p:cNvSpPr>
          <p:nvPr>
            <p:ph type="subTitle" idx="1"/>
          </p:nvPr>
        </p:nvSpPr>
        <p:spPr>
          <a:xfrm>
            <a:off x="2241325" y="2895800"/>
            <a:ext cx="2112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1" name="Google Shape;21;p5"/>
          <p:cNvSpPr txBox="1">
            <a:spLocks noGrp="1"/>
          </p:cNvSpPr>
          <p:nvPr>
            <p:ph type="subTitle" idx="2"/>
          </p:nvPr>
        </p:nvSpPr>
        <p:spPr>
          <a:xfrm>
            <a:off x="2241325" y="3209694"/>
            <a:ext cx="2112000" cy="109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2" name="Google Shape;22;p5"/>
          <p:cNvSpPr txBox="1">
            <a:spLocks noGrp="1"/>
          </p:cNvSpPr>
          <p:nvPr>
            <p:ph type="subTitle" idx="3"/>
          </p:nvPr>
        </p:nvSpPr>
        <p:spPr>
          <a:xfrm>
            <a:off x="4789675" y="2895800"/>
            <a:ext cx="2112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3" name="Google Shape;23;p5"/>
          <p:cNvSpPr txBox="1">
            <a:spLocks noGrp="1"/>
          </p:cNvSpPr>
          <p:nvPr>
            <p:ph type="subTitle" idx="4"/>
          </p:nvPr>
        </p:nvSpPr>
        <p:spPr>
          <a:xfrm>
            <a:off x="4789675" y="3209694"/>
            <a:ext cx="2112000" cy="1098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8" name="Google Shape;28;p7"/>
          <p:cNvSpPr txBox="1">
            <a:spLocks noGrp="1"/>
          </p:cNvSpPr>
          <p:nvPr>
            <p:ph type="subTitle" idx="1"/>
          </p:nvPr>
        </p:nvSpPr>
        <p:spPr>
          <a:xfrm>
            <a:off x="2454150" y="1658625"/>
            <a:ext cx="4235700" cy="23634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411400" y="1610350"/>
            <a:ext cx="4321200" cy="11955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7200"/>
              <a:buNone/>
              <a:defRPr sz="11200">
                <a:solidFill>
                  <a:schemeClr val="accent1"/>
                </a:solidFill>
              </a:defRPr>
            </a:lvl1pPr>
            <a:lvl2pPr lvl="1" algn="ctr">
              <a:spcBef>
                <a:spcPts val="0"/>
              </a:spcBef>
              <a:spcAft>
                <a:spcPts val="0"/>
              </a:spcAft>
              <a:buClr>
                <a:schemeClr val="accent1"/>
              </a:buClr>
              <a:buSzPts val="7200"/>
              <a:buNone/>
              <a:defRPr sz="7200">
                <a:solidFill>
                  <a:schemeClr val="accent1"/>
                </a:solidFill>
              </a:defRPr>
            </a:lvl2pPr>
            <a:lvl3pPr lvl="2" algn="ctr">
              <a:spcBef>
                <a:spcPts val="0"/>
              </a:spcBef>
              <a:spcAft>
                <a:spcPts val="0"/>
              </a:spcAft>
              <a:buClr>
                <a:schemeClr val="accent1"/>
              </a:buClr>
              <a:buSzPts val="7200"/>
              <a:buNone/>
              <a:defRPr sz="7200">
                <a:solidFill>
                  <a:schemeClr val="accent1"/>
                </a:solidFill>
              </a:defRPr>
            </a:lvl3pPr>
            <a:lvl4pPr lvl="3" algn="ctr">
              <a:spcBef>
                <a:spcPts val="0"/>
              </a:spcBef>
              <a:spcAft>
                <a:spcPts val="0"/>
              </a:spcAft>
              <a:buClr>
                <a:schemeClr val="accent1"/>
              </a:buClr>
              <a:buSzPts val="7200"/>
              <a:buNone/>
              <a:defRPr sz="7200">
                <a:solidFill>
                  <a:schemeClr val="accent1"/>
                </a:solidFill>
              </a:defRPr>
            </a:lvl4pPr>
            <a:lvl5pPr lvl="4" algn="ctr">
              <a:spcBef>
                <a:spcPts val="0"/>
              </a:spcBef>
              <a:spcAft>
                <a:spcPts val="0"/>
              </a:spcAft>
              <a:buClr>
                <a:schemeClr val="accent1"/>
              </a:buClr>
              <a:buSzPts val="7200"/>
              <a:buNone/>
              <a:defRPr sz="7200">
                <a:solidFill>
                  <a:schemeClr val="accent1"/>
                </a:solidFill>
              </a:defRPr>
            </a:lvl5pPr>
            <a:lvl6pPr lvl="5" algn="ctr">
              <a:spcBef>
                <a:spcPts val="0"/>
              </a:spcBef>
              <a:spcAft>
                <a:spcPts val="0"/>
              </a:spcAft>
              <a:buClr>
                <a:schemeClr val="accent1"/>
              </a:buClr>
              <a:buSzPts val="7200"/>
              <a:buNone/>
              <a:defRPr sz="7200">
                <a:solidFill>
                  <a:schemeClr val="accent1"/>
                </a:solidFill>
              </a:defRPr>
            </a:lvl6pPr>
            <a:lvl7pPr lvl="6" algn="ctr">
              <a:spcBef>
                <a:spcPts val="0"/>
              </a:spcBef>
              <a:spcAft>
                <a:spcPts val="0"/>
              </a:spcAft>
              <a:buClr>
                <a:schemeClr val="accent1"/>
              </a:buClr>
              <a:buSzPts val="7200"/>
              <a:buNone/>
              <a:defRPr sz="7200">
                <a:solidFill>
                  <a:schemeClr val="accent1"/>
                </a:solidFill>
              </a:defRPr>
            </a:lvl7pPr>
            <a:lvl8pPr lvl="7" algn="ctr">
              <a:spcBef>
                <a:spcPts val="0"/>
              </a:spcBef>
              <a:spcAft>
                <a:spcPts val="0"/>
              </a:spcAft>
              <a:buClr>
                <a:schemeClr val="accent1"/>
              </a:buClr>
              <a:buSzPts val="7200"/>
              <a:buNone/>
              <a:defRPr sz="7200">
                <a:solidFill>
                  <a:schemeClr val="accent1"/>
                </a:solidFill>
              </a:defRPr>
            </a:lvl8pPr>
            <a:lvl9pPr lvl="8" algn="ctr">
              <a:spcBef>
                <a:spcPts val="0"/>
              </a:spcBef>
              <a:spcAft>
                <a:spcPts val="0"/>
              </a:spcAft>
              <a:buClr>
                <a:schemeClr val="accent1"/>
              </a:buClr>
              <a:buSzPts val="7200"/>
              <a:buNone/>
              <a:defRPr sz="7200">
                <a:solidFill>
                  <a:schemeClr val="accent1"/>
                </a:solidFill>
              </a:defRPr>
            </a:lvl9pPr>
          </a:lstStyle>
          <a:p>
            <a:endParaRPr/>
          </a:p>
        </p:txBody>
      </p:sp>
      <p:sp>
        <p:nvSpPr>
          <p:cNvPr id="31" name="Google Shape;31;p8"/>
          <p:cNvSpPr txBox="1">
            <a:spLocks noGrp="1"/>
          </p:cNvSpPr>
          <p:nvPr>
            <p:ph type="subTitle" idx="1"/>
          </p:nvPr>
        </p:nvSpPr>
        <p:spPr>
          <a:xfrm>
            <a:off x="2411400" y="2893950"/>
            <a:ext cx="4321200" cy="7833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16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4" name="Google Shape;34;p9"/>
          <p:cNvSpPr txBox="1">
            <a:spLocks noGrp="1"/>
          </p:cNvSpPr>
          <p:nvPr>
            <p:ph type="subTitle" idx="1"/>
          </p:nvPr>
        </p:nvSpPr>
        <p:spPr>
          <a:xfrm>
            <a:off x="3049500" y="1735110"/>
            <a:ext cx="5331000" cy="240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1954800" y="1696463"/>
            <a:ext cx="5234400" cy="14904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400"/>
              <a:buNone/>
              <a:defRPr sz="2400"/>
            </a:lvl1pPr>
          </a:lstStyle>
          <a:p>
            <a:endParaRPr/>
          </a:p>
        </p:txBody>
      </p:sp>
      <p:sp>
        <p:nvSpPr>
          <p:cNvPr id="37" name="Google Shape;37;p10"/>
          <p:cNvSpPr txBox="1">
            <a:spLocks noGrp="1"/>
          </p:cNvSpPr>
          <p:nvPr>
            <p:ph type="title"/>
          </p:nvPr>
        </p:nvSpPr>
        <p:spPr>
          <a:xfrm>
            <a:off x="1954800" y="3026750"/>
            <a:ext cx="5234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000"/>
              <a:buNone/>
              <a:defRPr sz="2200">
                <a:solidFill>
                  <a:schemeClr val="accent1"/>
                </a:solidFill>
              </a:defRPr>
            </a:lvl1pPr>
            <a:lvl2pPr lvl="1" algn="ctr" rtl="0">
              <a:spcBef>
                <a:spcPts val="0"/>
              </a:spcBef>
              <a:spcAft>
                <a:spcPts val="0"/>
              </a:spcAft>
              <a:buClr>
                <a:schemeClr val="accent1"/>
              </a:buClr>
              <a:buSzPts val="2000"/>
              <a:buNone/>
              <a:defRPr sz="2000">
                <a:solidFill>
                  <a:schemeClr val="accent1"/>
                </a:solidFill>
              </a:defRPr>
            </a:lvl2pPr>
            <a:lvl3pPr lvl="2" algn="ctr" rtl="0">
              <a:spcBef>
                <a:spcPts val="0"/>
              </a:spcBef>
              <a:spcAft>
                <a:spcPts val="0"/>
              </a:spcAft>
              <a:buClr>
                <a:schemeClr val="accent1"/>
              </a:buClr>
              <a:buSzPts val="2000"/>
              <a:buNone/>
              <a:defRPr sz="2000">
                <a:solidFill>
                  <a:schemeClr val="accent1"/>
                </a:solidFill>
              </a:defRPr>
            </a:lvl3pPr>
            <a:lvl4pPr lvl="3" algn="ctr" rtl="0">
              <a:spcBef>
                <a:spcPts val="0"/>
              </a:spcBef>
              <a:spcAft>
                <a:spcPts val="0"/>
              </a:spcAft>
              <a:buClr>
                <a:schemeClr val="accent1"/>
              </a:buClr>
              <a:buSzPts val="2000"/>
              <a:buNone/>
              <a:defRPr sz="2000">
                <a:solidFill>
                  <a:schemeClr val="accent1"/>
                </a:solidFill>
              </a:defRPr>
            </a:lvl4pPr>
            <a:lvl5pPr lvl="4" algn="ctr" rtl="0">
              <a:spcBef>
                <a:spcPts val="0"/>
              </a:spcBef>
              <a:spcAft>
                <a:spcPts val="0"/>
              </a:spcAft>
              <a:buClr>
                <a:schemeClr val="accent1"/>
              </a:buClr>
              <a:buSzPts val="2000"/>
              <a:buNone/>
              <a:defRPr sz="2000">
                <a:solidFill>
                  <a:schemeClr val="accent1"/>
                </a:solidFill>
              </a:defRPr>
            </a:lvl5pPr>
            <a:lvl6pPr lvl="5" algn="ctr" rtl="0">
              <a:spcBef>
                <a:spcPts val="0"/>
              </a:spcBef>
              <a:spcAft>
                <a:spcPts val="0"/>
              </a:spcAft>
              <a:buClr>
                <a:schemeClr val="accent1"/>
              </a:buClr>
              <a:buSzPts val="2000"/>
              <a:buNone/>
              <a:defRPr sz="2000">
                <a:solidFill>
                  <a:schemeClr val="accent1"/>
                </a:solidFill>
              </a:defRPr>
            </a:lvl6pPr>
            <a:lvl7pPr lvl="6" algn="ctr" rtl="0">
              <a:spcBef>
                <a:spcPts val="0"/>
              </a:spcBef>
              <a:spcAft>
                <a:spcPts val="0"/>
              </a:spcAft>
              <a:buClr>
                <a:schemeClr val="accent1"/>
              </a:buClr>
              <a:buSzPts val="2000"/>
              <a:buNone/>
              <a:defRPr sz="2000">
                <a:solidFill>
                  <a:schemeClr val="accent1"/>
                </a:solidFill>
              </a:defRPr>
            </a:lvl7pPr>
            <a:lvl8pPr lvl="7" algn="ctr" rtl="0">
              <a:spcBef>
                <a:spcPts val="0"/>
              </a:spcBef>
              <a:spcAft>
                <a:spcPts val="0"/>
              </a:spcAft>
              <a:buClr>
                <a:schemeClr val="accent1"/>
              </a:buClr>
              <a:buSzPts val="2000"/>
              <a:buNone/>
              <a:defRPr sz="2000">
                <a:solidFill>
                  <a:schemeClr val="accent1"/>
                </a:solidFill>
              </a:defRPr>
            </a:lvl8pPr>
            <a:lvl9pPr lvl="8" algn="ctr" rtl="0">
              <a:spcBef>
                <a:spcPts val="0"/>
              </a:spcBef>
              <a:spcAft>
                <a:spcPts val="0"/>
              </a:spcAft>
              <a:buClr>
                <a:schemeClr val="accent1"/>
              </a:buClr>
              <a:buSzPts val="2000"/>
              <a:buNone/>
              <a:defRPr sz="20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65160"/>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1pPr>
            <a:lvl2pPr lvl="1"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2pPr>
            <a:lvl3pPr lvl="2"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3pPr>
            <a:lvl4pPr lvl="3"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4pPr>
            <a:lvl5pPr lvl="4"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5pPr>
            <a:lvl6pPr lvl="5"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6pPr>
            <a:lvl7pPr lvl="6"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7pPr>
            <a:lvl8pPr lvl="7"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8pPr>
            <a:lvl9pPr lvl="8" algn="ctr">
              <a:spcBef>
                <a:spcPts val="0"/>
              </a:spcBef>
              <a:spcAft>
                <a:spcPts val="0"/>
              </a:spcAft>
              <a:buClr>
                <a:srgbClr val="FFFFFF"/>
              </a:buClr>
              <a:buSzPts val="3200"/>
              <a:buFont typeface="Teko Medium" panose="02000000000000000000"/>
              <a:buNone/>
              <a:defRPr sz="3200">
                <a:solidFill>
                  <a:srgbClr val="FFFFFF"/>
                </a:solidFill>
                <a:latin typeface="Teko Medium" panose="02000000000000000000"/>
                <a:ea typeface="Teko Medium" panose="02000000000000000000"/>
                <a:cs typeface="Teko Medium" panose="02000000000000000000"/>
                <a:sym typeface="Teko Medium" panose="020000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1pPr>
            <a:lvl2pPr marL="914400" lvl="1"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2pPr>
            <a:lvl3pPr marL="1371600" lvl="2"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3pPr>
            <a:lvl4pPr marL="1828800" lvl="3"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4pPr>
            <a:lvl5pPr marL="2286000" lvl="4"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5pPr>
            <a:lvl6pPr marL="2743200" lvl="5"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6pPr>
            <a:lvl7pPr marL="3200400" lvl="6"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7pPr>
            <a:lvl8pPr marL="3657600" lvl="7" indent="-330200">
              <a:lnSpc>
                <a:spcPct val="100000"/>
              </a:lnSpc>
              <a:spcBef>
                <a:spcPts val="1600"/>
              </a:spcBef>
              <a:spcAft>
                <a:spcPts val="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8pPr>
            <a:lvl9pPr marL="4114800" lvl="8" indent="-330200">
              <a:lnSpc>
                <a:spcPct val="100000"/>
              </a:lnSpc>
              <a:spcBef>
                <a:spcPts val="1600"/>
              </a:spcBef>
              <a:spcAft>
                <a:spcPts val="1600"/>
              </a:spcAft>
              <a:buClr>
                <a:srgbClr val="FFFFFF"/>
              </a:buClr>
              <a:buSzPts val="1600"/>
              <a:buFont typeface="Titillium Web" panose="00000500000000000000"/>
              <a:buChar char="■"/>
              <a:defRPr sz="1600">
                <a:solidFill>
                  <a:srgbClr val="FFFFFF"/>
                </a:solidFill>
                <a:latin typeface="Titillium Web" panose="00000500000000000000"/>
                <a:ea typeface="Titillium Web" panose="00000500000000000000"/>
                <a:cs typeface="Titillium Web" panose="00000500000000000000"/>
                <a:sym typeface="Titillium Web"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69295" y="349920"/>
            <a:ext cx="77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b="1" dirty="0">
                <a:solidFill>
                  <a:schemeClr val="bg1"/>
                </a:solidFill>
                <a:latin typeface="Times New Roman" panose="02020603050405020304" charset="0"/>
                <a:cs typeface="Times New Roman" panose="02020603050405020304" charset="0"/>
                <a:sym typeface="+mn-ea"/>
              </a:rPr>
              <a:t>VISHWAKARMA INSTITUTE OF INFORMATION TECHNOLOGY, PUNE</a:t>
            </a:r>
            <a:br>
              <a:rPr lang="en-IN" sz="1400" b="1" dirty="0">
                <a:solidFill>
                  <a:schemeClr val="bg1"/>
                </a:solidFill>
                <a:latin typeface="Times New Roman" panose="02020603050405020304" charset="0"/>
                <a:cs typeface="Times New Roman" panose="02020603050405020304" charset="0"/>
              </a:rPr>
            </a:br>
            <a:endParaRPr lang="en-GB" sz="1400" dirty="0"/>
          </a:p>
        </p:txBody>
      </p:sp>
      <p:sp>
        <p:nvSpPr>
          <p:cNvPr id="134" name="Google Shape;134;p30"/>
          <p:cNvSpPr txBox="1"/>
          <p:nvPr/>
        </p:nvSpPr>
        <p:spPr>
          <a:xfrm>
            <a:off x="1685924" y="2061245"/>
            <a:ext cx="6183255" cy="28517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accent1"/>
              </a:buClr>
              <a:buSzPts val="2400"/>
              <a:buFont typeface="Titillium Web" panose="00000500000000000000"/>
              <a:buNone/>
              <a:defRPr sz="2200" b="0" i="0" u="none" strike="noStrike" cap="none">
                <a:solidFill>
                  <a:srgbClr val="00C3FF"/>
                </a:solidFill>
                <a:latin typeface="Titillium Web" panose="00000500000000000000"/>
                <a:ea typeface="Titillium Web" panose="00000500000000000000"/>
                <a:cs typeface="Titillium Web" panose="00000500000000000000"/>
                <a:sym typeface="Titillium Web" panose="00000500000000000000"/>
              </a:defRPr>
            </a:lvl1pPr>
            <a:lvl2pPr marL="914400" marR="0" lvl="1"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2pPr>
            <a:lvl3pPr marL="1371600" marR="0" lvl="2"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3pPr>
            <a:lvl4pPr marL="1828800" marR="0" lvl="3"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4pPr>
            <a:lvl5pPr marL="2286000" marR="0" lvl="4"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5pPr>
            <a:lvl6pPr marL="2743200" marR="0" lvl="5"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6pPr>
            <a:lvl7pPr marL="3200400" marR="0" lvl="6"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7pPr>
            <a:lvl8pPr marL="3657600" marR="0" lvl="7"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8pPr>
            <a:lvl9pPr marL="4114800" marR="0" lvl="8" indent="-330200" algn="ctr" rtl="0">
              <a:lnSpc>
                <a:spcPct val="100000"/>
              </a:lnSpc>
              <a:spcBef>
                <a:spcPts val="0"/>
              </a:spcBef>
              <a:spcAft>
                <a:spcPts val="0"/>
              </a:spcAft>
              <a:buClr>
                <a:schemeClr val="accent1"/>
              </a:buClr>
              <a:buSzPts val="2400"/>
              <a:buFont typeface="Titillium Web" panose="00000500000000000000"/>
              <a:buNone/>
              <a:defRPr sz="2400" b="0" i="0" u="none" strike="noStrike" cap="none">
                <a:solidFill>
                  <a:schemeClr val="accent1"/>
                </a:solidFill>
                <a:latin typeface="Titillium Web" panose="00000500000000000000"/>
                <a:ea typeface="Titillium Web" panose="00000500000000000000"/>
                <a:cs typeface="Titillium Web" panose="00000500000000000000"/>
                <a:sym typeface="Titillium Web" panose="00000500000000000000"/>
              </a:defRPr>
            </a:lvl9pPr>
          </a:lstStyle>
          <a:p>
            <a:pPr algn="l"/>
            <a:r>
              <a:rPr lang="en-IN" dirty="0">
                <a:solidFill>
                  <a:schemeClr val="bg1"/>
                </a:solidFill>
                <a:latin typeface="Times New Roman" panose="02020603050405020304" charset="0"/>
                <a:cs typeface="Times New Roman" panose="02020603050405020304" charset="0"/>
                <a:sym typeface="+mn-ea"/>
              </a:rPr>
              <a:t>Guide :         	Mrs. Priyanka More Ma’am</a:t>
            </a:r>
            <a:endParaRPr lang="en-IN" dirty="0">
              <a:solidFill>
                <a:schemeClr val="bg1"/>
              </a:solidFill>
              <a:latin typeface="Times New Roman" panose="02020603050405020304" charset="0"/>
              <a:cs typeface="Times New Roman" panose="02020603050405020304" charset="0"/>
            </a:endParaRPr>
          </a:p>
          <a:p>
            <a:pPr algn="l"/>
            <a:endParaRPr lang="en-IN" dirty="0">
              <a:solidFill>
                <a:schemeClr val="bg1"/>
              </a:solidFill>
              <a:latin typeface="Times New Roman" panose="02020603050405020304" charset="0"/>
              <a:cs typeface="Times New Roman" panose="02020603050405020304" charset="0"/>
            </a:endParaRPr>
          </a:p>
          <a:p>
            <a:pPr algn="l"/>
            <a:r>
              <a:rPr lang="en-IN" dirty="0">
                <a:solidFill>
                  <a:schemeClr val="bg1"/>
                </a:solidFill>
                <a:latin typeface="Times New Roman" panose="02020603050405020304" charset="0"/>
                <a:cs typeface="Times New Roman" panose="02020603050405020304" charset="0"/>
                <a:sym typeface="+mn-ea"/>
              </a:rPr>
              <a:t>Members :    	 Raj Shah		17u193</a:t>
            </a:r>
            <a:endParaRPr lang="en-IN" dirty="0">
              <a:solidFill>
                <a:schemeClr val="bg1"/>
              </a:solidFill>
              <a:latin typeface="Times New Roman" panose="02020603050405020304" charset="0"/>
              <a:cs typeface="Times New Roman" panose="02020603050405020304" charset="0"/>
            </a:endParaRPr>
          </a:p>
          <a:p>
            <a:pPr algn="l"/>
            <a:r>
              <a:rPr lang="en-IN" dirty="0">
                <a:solidFill>
                  <a:schemeClr val="bg1"/>
                </a:solidFill>
                <a:latin typeface="Times New Roman" panose="02020603050405020304" charset="0"/>
                <a:cs typeface="Times New Roman" panose="02020603050405020304" charset="0"/>
                <a:sym typeface="+mn-ea"/>
              </a:rPr>
              <a:t>                     	 </a:t>
            </a:r>
            <a:r>
              <a:rPr lang="en-IN" dirty="0" err="1">
                <a:solidFill>
                  <a:schemeClr val="bg1"/>
                </a:solidFill>
                <a:latin typeface="Times New Roman" panose="02020603050405020304" charset="0"/>
                <a:cs typeface="Times New Roman" panose="02020603050405020304" charset="0"/>
                <a:sym typeface="+mn-ea"/>
              </a:rPr>
              <a:t>Shriya</a:t>
            </a:r>
            <a:r>
              <a:rPr lang="en-IN" dirty="0">
                <a:solidFill>
                  <a:schemeClr val="bg1"/>
                </a:solidFill>
                <a:latin typeface="Times New Roman" panose="02020603050405020304" charset="0"/>
                <a:cs typeface="Times New Roman" panose="02020603050405020304" charset="0"/>
                <a:sym typeface="+mn-ea"/>
              </a:rPr>
              <a:t> Chivate		17u544</a:t>
            </a:r>
            <a:endParaRPr lang="en-IN" dirty="0">
              <a:solidFill>
                <a:schemeClr val="bg1"/>
              </a:solidFill>
              <a:latin typeface="Times New Roman" panose="02020603050405020304" charset="0"/>
              <a:cs typeface="Times New Roman" panose="02020603050405020304" charset="0"/>
            </a:endParaRPr>
          </a:p>
          <a:p>
            <a:pPr algn="l"/>
            <a:r>
              <a:rPr lang="en-IN" dirty="0">
                <a:solidFill>
                  <a:schemeClr val="bg1"/>
                </a:solidFill>
                <a:latin typeface="Times New Roman" panose="02020603050405020304" charset="0"/>
                <a:cs typeface="Times New Roman" panose="02020603050405020304" charset="0"/>
                <a:sym typeface="+mn-ea"/>
              </a:rPr>
              <a:t>                     	 Suhani </a:t>
            </a:r>
            <a:r>
              <a:rPr lang="en-IN" dirty="0" err="1">
                <a:solidFill>
                  <a:schemeClr val="bg1"/>
                </a:solidFill>
                <a:latin typeface="Times New Roman" panose="02020603050405020304" charset="0"/>
                <a:cs typeface="Times New Roman" panose="02020603050405020304" charset="0"/>
                <a:sym typeface="+mn-ea"/>
              </a:rPr>
              <a:t>Chandolikar</a:t>
            </a:r>
            <a:r>
              <a:rPr lang="en-IN" dirty="0">
                <a:solidFill>
                  <a:schemeClr val="bg1"/>
                </a:solidFill>
                <a:latin typeface="Times New Roman" panose="02020603050405020304" charset="0"/>
                <a:cs typeface="Times New Roman" panose="02020603050405020304" charset="0"/>
                <a:sym typeface="+mn-ea"/>
              </a:rPr>
              <a:t>	17u539</a:t>
            </a:r>
            <a:endParaRPr lang="en-IN" dirty="0">
              <a:solidFill>
                <a:schemeClr val="bg1"/>
              </a:solidFill>
              <a:latin typeface="Times New Roman" panose="02020603050405020304" charset="0"/>
              <a:cs typeface="Times New Roman" panose="02020603050405020304" charset="0"/>
            </a:endParaRPr>
          </a:p>
          <a:p>
            <a:pPr algn="l"/>
            <a:r>
              <a:rPr lang="en-IN" dirty="0">
                <a:solidFill>
                  <a:schemeClr val="bg1"/>
                </a:solidFill>
                <a:latin typeface="Times New Roman" panose="02020603050405020304" charset="0"/>
                <a:cs typeface="Times New Roman" panose="02020603050405020304" charset="0"/>
                <a:sym typeface="+mn-ea"/>
              </a:rPr>
              <a:t>                     	 Tasneem Chopdawala 	17u327</a:t>
            </a:r>
          </a:p>
          <a:p>
            <a:pPr algn="l"/>
            <a:endParaRPr lang="en-IN" dirty="0">
              <a:solidFill>
                <a:schemeClr val="bg1"/>
              </a:solidFill>
              <a:latin typeface="Times New Roman" panose="02020603050405020304" charset="0"/>
              <a:cs typeface="Times New Roman" panose="02020603050405020304" charset="0"/>
              <a:sym typeface="+mn-ea"/>
            </a:endParaRPr>
          </a:p>
          <a:p>
            <a:pPr algn="l"/>
            <a:r>
              <a:rPr lang="en-IN" dirty="0">
                <a:solidFill>
                  <a:schemeClr val="bg1"/>
                </a:solidFill>
                <a:latin typeface="Times New Roman" panose="02020603050405020304" charset="0"/>
                <a:cs typeface="Times New Roman" panose="02020603050405020304" charset="0"/>
                <a:sym typeface="+mn-ea"/>
              </a:rPr>
              <a:t>Project Group : TY-COMP/PRJ/19-20/1</a:t>
            </a:r>
            <a:endParaRPr lang="en-IN" dirty="0">
              <a:solidFill>
                <a:schemeClr val="bg1"/>
              </a:solidFill>
              <a:latin typeface="Times New Roman" panose="02020603050405020304" charset="0"/>
              <a:cs typeface="Times New Roman" panose="02020603050405020304" charset="0"/>
            </a:endParaRPr>
          </a:p>
          <a:p>
            <a:pPr marL="0" lvl="0" indent="0" algn="ctr" rtl="0">
              <a:spcBef>
                <a:spcPts val="0"/>
              </a:spcBef>
              <a:spcAft>
                <a:spcPts val="0"/>
              </a:spcAft>
              <a:buNone/>
            </a:pPr>
            <a:endParaRPr lang="en-IN" dirty="0">
              <a:solidFill>
                <a:schemeClr val="bg1"/>
              </a:solidFill>
              <a:latin typeface="Times New Roman" panose="02020603050405020304" charset="0"/>
              <a:cs typeface="Times New Roman" panose="02020603050405020304" charset="0"/>
            </a:endParaRPr>
          </a:p>
        </p:txBody>
      </p:sp>
      <p:pic>
        <p:nvPicPr>
          <p:cNvPr id="75" name="Picture 74"/>
          <p:cNvPicPr>
            <a:picLocks noChangeAspect="1"/>
          </p:cNvPicPr>
          <p:nvPr/>
        </p:nvPicPr>
        <p:blipFill>
          <a:blip r:embed="rId3"/>
          <a:stretch>
            <a:fillRect/>
          </a:stretch>
        </p:blipFill>
        <p:spPr>
          <a:xfrm>
            <a:off x="1190625" y="230505"/>
            <a:ext cx="823595" cy="823595"/>
          </a:xfrm>
          <a:prstGeom prst="rect">
            <a:avLst/>
          </a:prstGeom>
        </p:spPr>
      </p:pic>
      <p:sp>
        <p:nvSpPr>
          <p:cNvPr id="13" name="Title 12"/>
          <p:cNvSpPr/>
          <p:nvPr/>
        </p:nvSpPr>
        <p:spPr>
          <a:xfrm>
            <a:off x="3521710" y="1224280"/>
            <a:ext cx="2100580" cy="53530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1pPr>
            <a:lvl2pPr marR="0" lvl="1"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2pPr>
            <a:lvl3pPr marR="0" lvl="2"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3pPr>
            <a:lvl4pPr marR="0" lvl="3"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4pPr>
            <a:lvl5pPr marR="0" lvl="4"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5pPr>
            <a:lvl6pPr marR="0" lvl="5"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6pPr>
            <a:lvl7pPr marR="0" lvl="6"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7pPr>
            <a:lvl8pPr marR="0" lvl="7"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8pPr>
            <a:lvl9pPr marR="0" lvl="8"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9pPr>
          </a:lstStyle>
          <a:p>
            <a:pPr fontAlgn="ctr">
              <a:lnSpc>
                <a:spcPct val="100000"/>
              </a:lnSpc>
            </a:pPr>
            <a:r>
              <a:rPr lang="en-IN" altLang="en-US" sz="4000" dirty="0"/>
              <a:t>BE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a:t>
            </a:r>
            <a:r>
              <a:rPr lang="en-IN" altLang="en-GB"/>
              <a:t>ROJECT SCOPE</a:t>
            </a:r>
            <a:r>
              <a:rPr lang="en-GB"/>
              <a:t> </a:t>
            </a:r>
          </a:p>
        </p:txBody>
      </p:sp>
      <p:sp>
        <p:nvSpPr>
          <p:cNvPr id="2" name="Text Box 0"/>
          <p:cNvSpPr txBox="1"/>
          <p:nvPr/>
        </p:nvSpPr>
        <p:spPr>
          <a:xfrm>
            <a:off x="1203325" y="1718310"/>
            <a:ext cx="6737350" cy="1598295"/>
          </a:xfrm>
          <a:prstGeom prst="rect">
            <a:avLst/>
          </a:prstGeom>
          <a:noFill/>
        </p:spPr>
        <p:txBody>
          <a:bodyPr wrap="square" rtlCol="0" anchor="t">
            <a:spAutoFit/>
          </a:bodyPr>
          <a:lstStyle/>
          <a:p>
            <a:pPr marL="285750" indent="-285750" algn="just">
              <a:lnSpc>
                <a:spcPct val="140000"/>
              </a:lnSpc>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This project aims to provide a web platform to predict the occurrences of disease based on various symptoms. </a:t>
            </a:r>
          </a:p>
          <a:p>
            <a:pPr marL="285750" indent="-285750" algn="just">
              <a:lnSpc>
                <a:spcPct val="140000"/>
              </a:lnSpc>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The user can type in their symptoms, answer a few questions and find the probable disease with some immediate suggestions as well as which doctor, they should refer to. </a:t>
            </a:r>
          </a:p>
          <a:p>
            <a:pPr marL="285750" indent="-285750" algn="just">
              <a:lnSpc>
                <a:spcPct val="140000"/>
              </a:lnSpc>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They can also check nearby hospitals.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METHODOLOGY</a:t>
            </a:r>
          </a:p>
        </p:txBody>
      </p:sp>
      <p:sp>
        <p:nvSpPr>
          <p:cNvPr id="179" name="Google Shape;179;p33"/>
          <p:cNvSpPr txBox="1">
            <a:spLocks noGrp="1"/>
          </p:cNvSpPr>
          <p:nvPr>
            <p:ph type="title" idx="2"/>
          </p:nvPr>
        </p:nvSpPr>
        <p:spPr>
          <a:xfrm>
            <a:off x="3921635" y="1656225"/>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METHODOLOGY OF PROMLEM SOLVING</a:t>
            </a:r>
          </a:p>
        </p:txBody>
      </p:sp>
      <p:sp>
        <p:nvSpPr>
          <p:cNvPr id="2" name="Text Box 0"/>
          <p:cNvSpPr txBox="1"/>
          <p:nvPr/>
        </p:nvSpPr>
        <p:spPr>
          <a:xfrm>
            <a:off x="1203325" y="1733550"/>
            <a:ext cx="6737350" cy="2762250"/>
          </a:xfrm>
          <a:prstGeom prst="rect">
            <a:avLst/>
          </a:prstGeom>
          <a:noFill/>
        </p:spPr>
        <p:txBody>
          <a:bodyPr wrap="square" rtlCol="0" anchor="t">
            <a:spAutoFit/>
          </a:bodyPr>
          <a:lstStyle/>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Development of Machine Learning Based chatbots is becoming popular and easier for software developers using Dialogflow. Developers can use it to make interfaces (e.g. Chatbots) that are capable of natural and rich interactions between users and businesses. It is powered by machine learning to perceive the intent and context of what a user says, allowing the conversational interface to produce highly efficient and accurate responses. Thus, we are implementing our chatbot using Dialogflow. </a:t>
            </a: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Disease Prediction has been already implemented using different techniques like Neural Network, the Naive Bayes algorithm, etc. From the analysis, it was found that the Decision Tree is more accurate than other techniques. </a:t>
            </a:r>
          </a:p>
          <a:p>
            <a:pPr marL="285750" indent="-285750" algn="just">
              <a:buClr>
                <a:schemeClr val="bg1"/>
              </a:buClr>
              <a:buFont typeface="Arial" panose="020B0604020202020204" pitchFamily="34" charset="0"/>
              <a:buChar char="•"/>
            </a:pPr>
            <a:r>
              <a:rPr lang="en-IN" dirty="0" err="1">
                <a:solidFill>
                  <a:schemeClr val="tx2"/>
                </a:solidFill>
                <a:latin typeface="Times New Roman" panose="02020603050405020304" charset="0"/>
                <a:cs typeface="Times New Roman" panose="02020603050405020304" charset="0"/>
                <a:sym typeface="+mn-ea"/>
              </a:rPr>
              <a:t>Kommunicate</a:t>
            </a:r>
            <a:r>
              <a:rPr lang="en-IN" dirty="0">
                <a:solidFill>
                  <a:schemeClr val="tx2"/>
                </a:solidFill>
                <a:latin typeface="Times New Roman" panose="02020603050405020304" charset="0"/>
                <a:cs typeface="Times New Roman" panose="02020603050405020304" charset="0"/>
                <a:sym typeface="+mn-ea"/>
              </a:rPr>
              <a:t> provides customized User interface for the chatbot. </a:t>
            </a:r>
            <a:r>
              <a:rPr lang="en-IN" dirty="0" err="1">
                <a:solidFill>
                  <a:schemeClr val="tx2"/>
                </a:solidFill>
                <a:latin typeface="Times New Roman" panose="02020603050405020304" charset="0"/>
                <a:cs typeface="Times New Roman" panose="02020603050405020304" charset="0"/>
                <a:sym typeface="+mn-ea"/>
              </a:rPr>
              <a:t>Kommunicate</a:t>
            </a:r>
            <a:r>
              <a:rPr lang="en-IN" dirty="0">
                <a:solidFill>
                  <a:schemeClr val="tx2"/>
                </a:solidFill>
                <a:latin typeface="Times New Roman" panose="02020603050405020304" charset="0"/>
                <a:cs typeface="Times New Roman" panose="02020603050405020304" charset="0"/>
                <a:sym typeface="+mn-ea"/>
              </a:rPr>
              <a:t> was being integrated with React </a:t>
            </a:r>
            <a:r>
              <a:rPr lang="en-IN" dirty="0" err="1">
                <a:solidFill>
                  <a:schemeClr val="tx2"/>
                </a:solidFill>
                <a:latin typeface="Times New Roman" panose="02020603050405020304" charset="0"/>
                <a:cs typeface="Times New Roman" panose="02020603050405020304" charset="0"/>
                <a:sym typeface="+mn-ea"/>
              </a:rPr>
              <a:t>js</a:t>
            </a:r>
            <a:endParaRPr lang="en-IN" dirty="0">
              <a:solidFill>
                <a:schemeClr val="tx2"/>
              </a:solidFill>
              <a:latin typeface="Times New Roman" panose="02020603050405020304" charset="0"/>
              <a:cs typeface="Times New Roman" panose="02020603050405020304" charset="0"/>
            </a:endParaRPr>
          </a:p>
          <a:p>
            <a:pPr marL="285750" indent="-285750" algn="just">
              <a:lnSpc>
                <a:spcPct val="140000"/>
              </a:lnSpc>
              <a:buFont typeface="Arial" panose="020B0604020202020204" pitchFamily="34" charset="0"/>
              <a:buChar char="•"/>
            </a:pPr>
            <a:endParaRPr lang="en-US" dirty="0">
              <a:solidFill>
                <a:schemeClr val="bg1"/>
              </a:solidFill>
              <a:latin typeface="Times New Roman" panose="02020603050405020304" charset="0"/>
              <a:cs typeface="Times New Roman" panose="02020603050405020304"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SYSTEM DIAGRAM</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2216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SYSTEM ARCHITECTURE</a:t>
            </a:r>
          </a:p>
        </p:txBody>
      </p:sp>
      <p:pic>
        <p:nvPicPr>
          <p:cNvPr id="2" name="Picture 1" descr="Screenshot (189)"/>
          <p:cNvPicPr/>
          <p:nvPr/>
        </p:nvPicPr>
        <p:blipFill>
          <a:blip r:embed="rId3"/>
          <a:srcRect l="22447" t="17163" r="9679" b="14647"/>
          <a:stretch>
            <a:fillRect/>
          </a:stretch>
        </p:blipFill>
        <p:spPr>
          <a:xfrm>
            <a:off x="2113280" y="865505"/>
            <a:ext cx="4917440" cy="41363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1498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ACTIVITY DIAGRAM</a:t>
            </a:r>
          </a:p>
        </p:txBody>
      </p:sp>
      <p:pic>
        <p:nvPicPr>
          <p:cNvPr id="18" name="Picture 17" descr="Screenshot (183)"/>
          <p:cNvPicPr/>
          <p:nvPr/>
        </p:nvPicPr>
        <p:blipFill>
          <a:blip r:embed="rId3"/>
          <a:srcRect l="21974" t="16998" r="8704" b="14151"/>
          <a:stretch>
            <a:fillRect/>
          </a:stretch>
        </p:blipFill>
        <p:spPr>
          <a:xfrm>
            <a:off x="2113280" y="859790"/>
            <a:ext cx="4917440" cy="41421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16179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TECHNOLOGY REQUIREMENTS</a:t>
            </a:r>
          </a:p>
        </p:txBody>
      </p:sp>
      <p:sp>
        <p:nvSpPr>
          <p:cNvPr id="179" name="Google Shape;179;p33"/>
          <p:cNvSpPr txBox="1">
            <a:spLocks noGrp="1"/>
          </p:cNvSpPr>
          <p:nvPr>
            <p:ph type="title" idx="2"/>
          </p:nvPr>
        </p:nvSpPr>
        <p:spPr>
          <a:xfrm>
            <a:off x="3921635" y="1656225"/>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TECHNOLOGY STACK</a:t>
            </a:r>
          </a:p>
        </p:txBody>
      </p:sp>
      <p:sp>
        <p:nvSpPr>
          <p:cNvPr id="309" name="Google Shape;309;p42"/>
          <p:cNvSpPr txBox="1">
            <a:spLocks noGrp="1"/>
          </p:cNvSpPr>
          <p:nvPr>
            <p:ph type="subTitle" idx="1"/>
          </p:nvPr>
        </p:nvSpPr>
        <p:spPr>
          <a:xfrm>
            <a:off x="2654175" y="1301120"/>
            <a:ext cx="4235700" cy="2363400"/>
          </a:xfrm>
          <a:prstGeom prst="rect">
            <a:avLst/>
          </a:prstGeom>
        </p:spPr>
        <p:txBody>
          <a:bodyPr spcFirstLastPara="1" wrap="square" lIns="91425" tIns="91425" rIns="91425" bIns="91425" anchor="t" anchorCtr="0">
            <a:noAutofit/>
          </a:bodyPr>
          <a:lstStyle/>
          <a:p>
            <a:pPr marL="342900" indent="-342900" algn="l">
              <a:buFont typeface="Arial" panose="020B0604020202020204" pitchFamily="34" charset="0"/>
              <a:buChar char="•"/>
            </a:pPr>
            <a:r>
              <a:rPr lang="en-US" sz="1400" dirty="0">
                <a:latin typeface="Times New Roman" panose="02020603050405020304" charset="0"/>
                <a:cs typeface="Times New Roman" panose="02020603050405020304" charset="0"/>
                <a:sym typeface="+mn-ea"/>
              </a:rPr>
              <a:t>React Js for the front end</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IN" sz="1400" dirty="0" err="1">
                <a:latin typeface="Times New Roman" panose="02020603050405020304" charset="0"/>
                <a:cs typeface="Times New Roman" panose="02020603050405020304" charset="0"/>
                <a:sym typeface="+mn-ea"/>
              </a:rPr>
              <a:t>Kommunicate</a:t>
            </a:r>
            <a:r>
              <a:rPr lang="en-IN" sz="1400" dirty="0">
                <a:latin typeface="Times New Roman" panose="02020603050405020304" charset="0"/>
                <a:cs typeface="Times New Roman" panose="02020603050405020304" charset="0"/>
                <a:sym typeface="+mn-ea"/>
              </a:rPr>
              <a:t> for chatbot customized UI</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400" dirty="0">
                <a:latin typeface="Times New Roman" panose="02020603050405020304" charset="0"/>
                <a:cs typeface="Times New Roman" panose="02020603050405020304" charset="0"/>
                <a:sym typeface="+mn-ea"/>
              </a:rPr>
              <a:t>Dialogflow for building chatbot</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IN" sz="1400" dirty="0">
                <a:latin typeface="Times New Roman" panose="02020603050405020304" charset="0"/>
                <a:cs typeface="Times New Roman" panose="02020603050405020304" charset="0"/>
                <a:sym typeface="+mn-ea"/>
              </a:rPr>
              <a:t>Nodejs for backend</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1400" dirty="0">
                <a:latin typeface="Times New Roman" panose="02020603050405020304" charset="0"/>
                <a:cs typeface="Times New Roman" panose="02020603050405020304" charset="0"/>
                <a:sym typeface="+mn-ea"/>
              </a:rPr>
              <a:t>Python(flask) for connecting webhook</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IN" sz="1400" dirty="0">
                <a:latin typeface="Times New Roman" panose="02020603050405020304" charset="0"/>
                <a:cs typeface="Times New Roman" panose="02020603050405020304" charset="0"/>
                <a:sym typeface="+mn-ea"/>
              </a:rPr>
              <a:t>Webhook</a:t>
            </a:r>
            <a:endParaRPr lang="en-US" sz="1400" dirty="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IN" sz="1400" dirty="0">
                <a:latin typeface="Times New Roman" panose="02020603050405020304" charset="0"/>
                <a:cs typeface="Times New Roman" panose="02020603050405020304" charset="0"/>
                <a:sym typeface="+mn-ea"/>
              </a:rPr>
              <a:t>MongoDB as Database</a:t>
            </a:r>
          </a:p>
          <a:p>
            <a:pPr marL="342900" indent="-342900" algn="l">
              <a:buFont typeface="Arial" panose="020B0604020202020204" pitchFamily="34" charset="0"/>
              <a:buChar char="•"/>
            </a:pPr>
            <a:endParaRPr lang="en-GB" sz="1400">
              <a:latin typeface="Times New Roman" panose="02020603050405020304" charset="0"/>
              <a:cs typeface="Times New Roman" panose="02020603050405020304" charset="0"/>
            </a:endParaRPr>
          </a:p>
          <a:p>
            <a:pPr marL="0" indent="0" algn="l">
              <a:buFont typeface="Arial" panose="020B0604020202020204" pitchFamily="34" charset="0"/>
            </a:pPr>
            <a:endParaRPr lang="en-GB" sz="1400">
              <a:latin typeface="Times New Roman" panose="02020603050405020304" charset="0"/>
              <a:cs typeface="Times New Roman" panose="02020603050405020304" charset="0"/>
            </a:endParaRPr>
          </a:p>
          <a:p>
            <a:pPr marL="0" indent="0" algn="l">
              <a:buFont typeface="Arial" panose="020B0604020202020204" pitchFamily="34" charset="0"/>
            </a:pPr>
            <a:endParaRPr lang="en-GB" sz="140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sz="1400" dirty="0">
                <a:latin typeface="Times New Roman" panose="02020603050405020304" charset="0"/>
                <a:cs typeface="Times New Roman" panose="02020603050405020304" charset="0"/>
                <a:sym typeface="+mn-ea"/>
              </a:rPr>
              <a:t>Google Maps API</a:t>
            </a:r>
            <a:endParaRPr lang="en-IN" sz="1400" dirty="0">
              <a:latin typeface="Times New Roman" panose="02020603050405020304" charset="0"/>
              <a:cs typeface="Times New Roman" panose="02020603050405020304" charset="0"/>
            </a:endParaRPr>
          </a:p>
          <a:p>
            <a:pPr marL="285750" indent="-285750">
              <a:buFont typeface="Arial" panose="020B0604020202020204" pitchFamily="34" charset="0"/>
              <a:buChar char="•"/>
            </a:pPr>
            <a:r>
              <a:rPr lang="en-IN" sz="1400" dirty="0">
                <a:latin typeface="Times New Roman" panose="02020603050405020304" charset="0"/>
                <a:cs typeface="Times New Roman" panose="02020603050405020304" charset="0"/>
                <a:sym typeface="+mn-ea"/>
              </a:rPr>
              <a:t>Mailgun API</a:t>
            </a:r>
            <a:endParaRPr lang="en-IN" sz="1400" dirty="0">
              <a:latin typeface="Times New Roman" panose="02020603050405020304" charset="0"/>
              <a:cs typeface="Times New Roman" panose="02020603050405020304" charset="0"/>
            </a:endParaRPr>
          </a:p>
          <a:p>
            <a:pPr marL="0" indent="0" algn="l">
              <a:buFont typeface="Arial" panose="020B0604020202020204" pitchFamily="34" charset="0"/>
            </a:pPr>
            <a:endParaRPr lang="en-GB" sz="1400">
              <a:latin typeface="Times New Roman" panose="02020603050405020304" charset="0"/>
              <a:cs typeface="Times New Roman" panose="02020603050405020304" charset="0"/>
            </a:endParaRPr>
          </a:p>
        </p:txBody>
      </p:sp>
      <p:sp>
        <p:nvSpPr>
          <p:cNvPr id="7" name="Google Shape;308;p42"/>
          <p:cNvSpPr txBox="1"/>
          <p:nvPr/>
        </p:nvSpPr>
        <p:spPr>
          <a:xfrm>
            <a:off x="2654300" y="3046730"/>
            <a:ext cx="564515" cy="3797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1pPr>
            <a:lvl2pPr marR="0" lvl="1"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2pPr>
            <a:lvl3pPr marR="0" lvl="2"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3pPr>
            <a:lvl4pPr marR="0" lvl="3"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4pPr>
            <a:lvl5pPr marR="0" lvl="4"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5pPr>
            <a:lvl6pPr marR="0" lvl="5"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6pPr>
            <a:lvl7pPr marR="0" lvl="6"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7pPr>
            <a:lvl8pPr marR="0" lvl="7"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8pPr>
            <a:lvl9pPr marR="0" lvl="8"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9pPr>
          </a:lstStyle>
          <a:p>
            <a:pPr marL="0" lvl="0" indent="0" algn="l" rtl="0">
              <a:spcBef>
                <a:spcPts val="0"/>
              </a:spcBef>
              <a:spcAft>
                <a:spcPts val="0"/>
              </a:spcAft>
              <a:buNone/>
            </a:pPr>
            <a:r>
              <a:rPr lang="en-IN" sz="2000"/>
              <a:t>API</a:t>
            </a:r>
          </a:p>
        </p:txBody>
      </p:sp>
      <p:sp>
        <p:nvSpPr>
          <p:cNvPr id="2" name="Google Shape;308;p42"/>
          <p:cNvSpPr txBox="1"/>
          <p:nvPr/>
        </p:nvSpPr>
        <p:spPr>
          <a:xfrm>
            <a:off x="2578100" y="1009650"/>
            <a:ext cx="762635"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1pPr>
            <a:lvl2pPr marR="0" lvl="1"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2pPr>
            <a:lvl3pPr marR="0" lvl="2"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3pPr>
            <a:lvl4pPr marR="0" lvl="3"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4pPr>
            <a:lvl5pPr marR="0" lvl="4"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5pPr>
            <a:lvl6pPr marR="0" lvl="5"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6pPr>
            <a:lvl7pPr marR="0" lvl="6"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7pPr>
            <a:lvl8pPr marR="0" lvl="7"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8pPr>
            <a:lvl9pPr marR="0" lvl="8" algn="ctr" rtl="0">
              <a:lnSpc>
                <a:spcPct val="100000"/>
              </a:lnSpc>
              <a:spcBef>
                <a:spcPts val="0"/>
              </a:spcBef>
              <a:spcAft>
                <a:spcPts val="0"/>
              </a:spcAft>
              <a:buClr>
                <a:srgbClr val="FFFFFF"/>
              </a:buClr>
              <a:buSzPts val="3200"/>
              <a:buFont typeface="Teko Medium" panose="02000000000000000000"/>
              <a:buNone/>
              <a:defRPr sz="3200" b="0" i="0" u="none" strike="noStrike" cap="none">
                <a:solidFill>
                  <a:srgbClr val="FFFFFF"/>
                </a:solidFill>
                <a:latin typeface="Teko Medium" panose="02000000000000000000"/>
                <a:ea typeface="Teko Medium" panose="02000000000000000000"/>
                <a:cs typeface="Teko Medium" panose="02000000000000000000"/>
                <a:sym typeface="Teko Medium" panose="02000000000000000000"/>
              </a:defRPr>
            </a:lvl9pPr>
          </a:lstStyle>
          <a:p>
            <a:pPr marL="0" lvl="0" indent="0" algn="just" rtl="0">
              <a:spcBef>
                <a:spcPts val="0"/>
              </a:spcBef>
              <a:spcAft>
                <a:spcPts val="0"/>
              </a:spcAft>
              <a:buNone/>
            </a:pPr>
            <a:r>
              <a:rPr lang="en-IN" sz="2000"/>
              <a:t> TOOLS</a:t>
            </a:r>
          </a:p>
        </p:txBody>
      </p:sp>
      <p:sp>
        <p:nvSpPr>
          <p:cNvPr id="277" name="Google Shape;277;p41"/>
          <p:cNvSpPr/>
          <p:nvPr/>
        </p:nvSpPr>
        <p:spPr>
          <a:xfrm>
            <a:off x="2017287" y="900680"/>
            <a:ext cx="560946" cy="647640"/>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41"/>
          <p:cNvGrpSpPr/>
          <p:nvPr/>
        </p:nvGrpSpPr>
        <p:grpSpPr>
          <a:xfrm>
            <a:off x="2150016" y="1077538"/>
            <a:ext cx="295487" cy="293924"/>
            <a:chOff x="1412450" y="1954475"/>
            <a:chExt cx="297750" cy="296175"/>
          </a:xfrm>
        </p:grpSpPr>
        <p:sp>
          <p:nvSpPr>
            <p:cNvPr id="299" name="Google Shape;299;p41"/>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00" name="Google Shape;300;p41"/>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 name="Google Shape;277;p41"/>
          <p:cNvSpPr/>
          <p:nvPr/>
        </p:nvSpPr>
        <p:spPr>
          <a:xfrm>
            <a:off x="2017922" y="2912995"/>
            <a:ext cx="560946" cy="647640"/>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98;p41"/>
          <p:cNvGrpSpPr/>
          <p:nvPr/>
        </p:nvGrpSpPr>
        <p:grpSpPr>
          <a:xfrm>
            <a:off x="2150016" y="3089218"/>
            <a:ext cx="295487" cy="293924"/>
            <a:chOff x="1412450" y="1954475"/>
            <a:chExt cx="297750" cy="296175"/>
          </a:xfrm>
        </p:grpSpPr>
        <p:sp>
          <p:nvSpPr>
            <p:cNvPr id="5" name="Google Shape;299;p41"/>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Google Shape;300;p41"/>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16179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TIMELINE</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1"/>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t>
            </a:r>
            <a:r>
              <a:rPr lang="en-IN" altLang="en-GB"/>
              <a:t>IMELINE</a:t>
            </a:r>
          </a:p>
        </p:txBody>
      </p:sp>
      <p:pic>
        <p:nvPicPr>
          <p:cNvPr id="37" name="Picture 47" descr="Screenshot (164)"/>
          <p:cNvPicPr>
            <a:picLocks noChangeAspect="1"/>
          </p:cNvPicPr>
          <p:nvPr/>
        </p:nvPicPr>
        <p:blipFill>
          <a:blip r:embed="rId3"/>
          <a:srcRect l="24846" t="18827" r="11728" b="37956"/>
          <a:stretch>
            <a:fillRect/>
          </a:stretch>
        </p:blipFill>
        <p:spPr>
          <a:xfrm>
            <a:off x="1162050" y="1195705"/>
            <a:ext cx="6819900" cy="33261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3" name="Title 12"/>
          <p:cNvSpPr>
            <a:spLocks noGrp="1"/>
          </p:cNvSpPr>
          <p:nvPr>
            <p:ph type="title" idx="18"/>
          </p:nvPr>
        </p:nvSpPr>
        <p:spPr>
          <a:xfrm>
            <a:off x="718820" y="1958340"/>
            <a:ext cx="7706360" cy="1226185"/>
          </a:xfrm>
        </p:spPr>
        <p:txBody>
          <a:bodyPr anchor="ctr" anchorCtr="0"/>
          <a:lstStyle/>
          <a:p>
            <a:pPr fontAlgn="ctr">
              <a:lnSpc>
                <a:spcPct val="100000"/>
              </a:lnSpc>
            </a:pPr>
            <a:r>
              <a:rPr lang="en-IN" altLang="en-US" sz="4600" dirty="0"/>
              <a:t>HEALTHCARE CHATBOT</a:t>
            </a:r>
            <a:br>
              <a:rPr lang="en-IN" altLang="en-US" sz="4000" dirty="0"/>
            </a:br>
            <a:r>
              <a:rPr lang="en-IN" altLang="en-US" sz="1800" dirty="0"/>
              <a:t>Using Machine Learning Technologies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IMPLEMENTATION</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05" name="Google Shape;205;p3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PROJECT IMPLEMENTATION</a:t>
            </a:r>
          </a:p>
        </p:txBody>
      </p:sp>
      <p:grpSp>
        <p:nvGrpSpPr>
          <p:cNvPr id="475" name="Google Shape;475;p49"/>
          <p:cNvGrpSpPr/>
          <p:nvPr/>
        </p:nvGrpSpPr>
        <p:grpSpPr>
          <a:xfrm>
            <a:off x="5260975" y="2736850"/>
            <a:ext cx="995680" cy="178435"/>
            <a:chOff x="5261200" y="2763075"/>
            <a:chExt cx="1245825" cy="178500"/>
          </a:xfrm>
        </p:grpSpPr>
        <p:cxnSp>
          <p:nvCxnSpPr>
            <p:cNvPr id="476" name="Google Shape;476;p49"/>
            <p:cNvCxnSpPr/>
            <p:nvPr/>
          </p:nvCxnSpPr>
          <p:spPr>
            <a:xfrm>
              <a:off x="5261200" y="2852325"/>
              <a:ext cx="1190100" cy="0"/>
            </a:xfrm>
            <a:prstGeom prst="straightConnector1">
              <a:avLst/>
            </a:prstGeom>
            <a:noFill/>
            <a:ln w="19050" cap="flat" cmpd="sng">
              <a:solidFill>
                <a:schemeClr val="accent1"/>
              </a:solidFill>
              <a:prstDash val="solid"/>
              <a:round/>
              <a:headEnd type="none" w="med" len="med"/>
              <a:tailEnd type="none" w="med" len="med"/>
            </a:ln>
          </p:spPr>
        </p:cxnSp>
        <p:sp>
          <p:nvSpPr>
            <p:cNvPr id="477" name="Google Shape;477;p49"/>
            <p:cNvSpPr/>
            <p:nvPr/>
          </p:nvSpPr>
          <p:spPr>
            <a:xfrm rot="5400000">
              <a:off x="6340525" y="2775075"/>
              <a:ext cx="178500" cy="154500"/>
            </a:xfrm>
            <a:prstGeom prst="hexagon">
              <a:avLst>
                <a:gd name="adj" fmla="val 25000"/>
                <a:gd name="vf" fmla="val 115470"/>
              </a:avLst>
            </a:prstGeom>
            <a:gradFill>
              <a:gsLst>
                <a:gs pos="0">
                  <a:schemeClr val="accent1"/>
                </a:gs>
                <a:gs pos="100000">
                  <a:srgbClr val="238CF5"/>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49"/>
          <p:cNvGrpSpPr/>
          <p:nvPr/>
        </p:nvGrpSpPr>
        <p:grpSpPr>
          <a:xfrm>
            <a:off x="2947035" y="2736850"/>
            <a:ext cx="935990" cy="178435"/>
            <a:chOff x="2581425" y="2763075"/>
            <a:chExt cx="1301600" cy="178500"/>
          </a:xfrm>
        </p:grpSpPr>
        <p:cxnSp>
          <p:nvCxnSpPr>
            <p:cNvPr id="479" name="Google Shape;479;p49"/>
            <p:cNvCxnSpPr/>
            <p:nvPr/>
          </p:nvCxnSpPr>
          <p:spPr>
            <a:xfrm>
              <a:off x="2692925" y="2852325"/>
              <a:ext cx="1190100" cy="0"/>
            </a:xfrm>
            <a:prstGeom prst="straightConnector1">
              <a:avLst/>
            </a:prstGeom>
            <a:noFill/>
            <a:ln w="19050" cap="flat" cmpd="sng">
              <a:solidFill>
                <a:schemeClr val="accent1"/>
              </a:solidFill>
              <a:prstDash val="solid"/>
              <a:round/>
              <a:headEnd type="none" w="med" len="med"/>
              <a:tailEnd type="none" w="med" len="med"/>
            </a:ln>
          </p:spPr>
        </p:cxnSp>
        <p:sp>
          <p:nvSpPr>
            <p:cNvPr id="480" name="Google Shape;480;p49"/>
            <p:cNvSpPr/>
            <p:nvPr/>
          </p:nvSpPr>
          <p:spPr>
            <a:xfrm rot="5400000">
              <a:off x="2569425" y="2775075"/>
              <a:ext cx="178500" cy="154500"/>
            </a:xfrm>
            <a:prstGeom prst="hexagon">
              <a:avLst>
                <a:gd name="adj" fmla="val 25000"/>
                <a:gd name="vf" fmla="val 115470"/>
              </a:avLst>
            </a:prstGeom>
            <a:gradFill>
              <a:gsLst>
                <a:gs pos="0">
                  <a:schemeClr val="accent1"/>
                </a:gs>
                <a:gs pos="100000">
                  <a:srgbClr val="238CF5"/>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77;p41"/>
          <p:cNvSpPr/>
          <p:nvPr/>
        </p:nvSpPr>
        <p:spPr>
          <a:xfrm>
            <a:off x="3460750" y="1622425"/>
            <a:ext cx="2246630" cy="2407285"/>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298;p41"/>
          <p:cNvGrpSpPr/>
          <p:nvPr/>
        </p:nvGrpSpPr>
        <p:grpSpPr>
          <a:xfrm>
            <a:off x="3845559" y="2282190"/>
            <a:ext cx="1514025" cy="1221898"/>
            <a:chOff x="1412450" y="1954475"/>
            <a:chExt cx="297750" cy="296175"/>
          </a:xfrm>
        </p:grpSpPr>
        <p:sp>
          <p:nvSpPr>
            <p:cNvPr id="5" name="Google Shape;299;p41"/>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6" name="Google Shape;300;p41"/>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lt1"/>
                </a:solidFill>
              </a:endParaRPr>
            </a:p>
          </p:txBody>
        </p:sp>
      </p:grpSp>
      <p:sp>
        <p:nvSpPr>
          <p:cNvPr id="2" name="Text Box 1"/>
          <p:cNvSpPr txBox="1"/>
          <p:nvPr/>
        </p:nvSpPr>
        <p:spPr>
          <a:xfrm>
            <a:off x="993775" y="2657475"/>
            <a:ext cx="1870710" cy="337185"/>
          </a:xfrm>
          <a:prstGeom prst="rect">
            <a:avLst/>
          </a:prstGeom>
          <a:noFill/>
        </p:spPr>
        <p:txBody>
          <a:bodyPr wrap="none" rtlCol="0" anchor="t">
            <a:spAutoFit/>
          </a:bodyPr>
          <a:lstStyle/>
          <a:p>
            <a:pPr marL="0" indent="0" algn="ctr">
              <a:buFont typeface="Arial" panose="020B0604020202020204" pitchFamily="34" charset="0"/>
              <a:buNone/>
            </a:pPr>
            <a:r>
              <a:rPr lang="en-IN" sz="1600" dirty="0">
                <a:solidFill>
                  <a:schemeClr val="tx2"/>
                </a:solidFill>
                <a:latin typeface="Times New Roman" panose="02020603050405020304" charset="0"/>
                <a:cs typeface="Times New Roman" panose="02020603050405020304" charset="0"/>
                <a:sym typeface="+mn-ea"/>
              </a:rPr>
              <a:t>Symptom Extraction</a:t>
            </a:r>
            <a:endParaRPr lang="en-US" sz="1600">
              <a:latin typeface="Times New Roman" panose="02020603050405020304" charset="0"/>
              <a:cs typeface="Times New Roman" panose="02020603050405020304" charset="0"/>
            </a:endParaRPr>
          </a:p>
        </p:txBody>
      </p:sp>
      <p:sp>
        <p:nvSpPr>
          <p:cNvPr id="7" name="Text Box 6"/>
          <p:cNvSpPr txBox="1"/>
          <p:nvPr/>
        </p:nvSpPr>
        <p:spPr>
          <a:xfrm>
            <a:off x="6333490" y="2660650"/>
            <a:ext cx="2137410" cy="337185"/>
          </a:xfrm>
          <a:prstGeom prst="rect">
            <a:avLst/>
          </a:prstGeom>
          <a:noFill/>
        </p:spPr>
        <p:txBody>
          <a:bodyPr wrap="none" rtlCol="0" anchor="t">
            <a:spAutoFit/>
          </a:bodyPr>
          <a:lstStyle/>
          <a:p>
            <a:pPr marL="0" indent="0" algn="l">
              <a:buFont typeface="Arial" panose="020B0604020202020204" pitchFamily="34" charset="0"/>
              <a:buNone/>
            </a:pPr>
            <a:r>
              <a:rPr lang="en-IN" sz="1600" dirty="0">
                <a:solidFill>
                  <a:schemeClr val="tx2"/>
                </a:solidFill>
                <a:latin typeface="Times New Roman" panose="02020603050405020304" charset="0"/>
                <a:cs typeface="Times New Roman" panose="02020603050405020304" charset="0"/>
                <a:sym typeface="+mn-ea"/>
              </a:rPr>
              <a:t>Diagnosis of Symptoms</a:t>
            </a:r>
            <a:endParaRPr lang="en-US" sz="16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DECISION TREE ALGORITHM</a:t>
            </a:r>
          </a:p>
        </p:txBody>
      </p:sp>
      <p:sp>
        <p:nvSpPr>
          <p:cNvPr id="2" name="Text Box 0"/>
          <p:cNvSpPr txBox="1"/>
          <p:nvPr/>
        </p:nvSpPr>
        <p:spPr>
          <a:xfrm>
            <a:off x="1203325" y="1340643"/>
            <a:ext cx="6737350" cy="2462213"/>
          </a:xfrm>
          <a:prstGeom prst="rect">
            <a:avLst/>
          </a:prstGeom>
          <a:noFill/>
        </p:spPr>
        <p:txBody>
          <a:bodyPr wrap="square" rtlCol="0" anchor="t">
            <a:spAutoFit/>
          </a:bodyPr>
          <a:lstStyle/>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Supervised learning technique which is used for both classification and Regression problems, but mostly preferred for Classification problems.</a:t>
            </a:r>
            <a:endParaRPr lang="en-IN" dirty="0">
              <a:solidFill>
                <a:schemeClr val="tx2"/>
              </a:solidFill>
              <a:latin typeface="Times New Roman" panose="02020603050405020304" charset="0"/>
              <a:cs typeface="Times New Roman" panose="02020603050405020304" charset="0"/>
            </a:endParaRP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Tree where internal nodes represent the features of a dataset, branches represent main decision rules and every leaf node represents the result.</a:t>
            </a:r>
            <a:endParaRPr lang="en-IN" dirty="0">
              <a:solidFill>
                <a:schemeClr val="tx2"/>
              </a:solidFill>
              <a:latin typeface="Times New Roman" panose="02020603050405020304" charset="0"/>
              <a:cs typeface="Times New Roman" panose="02020603050405020304" charset="0"/>
            </a:endParaRP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Two nodes, which are the principal decision Node and Leaf Node. </a:t>
            </a:r>
            <a:endParaRPr lang="en-IN" dirty="0">
              <a:solidFill>
                <a:schemeClr val="tx2"/>
              </a:solidFill>
              <a:latin typeface="Times New Roman" panose="02020603050405020304" charset="0"/>
              <a:cs typeface="Times New Roman" panose="02020603050405020304" charset="0"/>
            </a:endParaRP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The decisions are performed based on features of the given dataset. </a:t>
            </a: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It starts with the foundation node, which expands on further branches and constructs a tree-like structure.</a:t>
            </a:r>
            <a:endParaRPr lang="en-IN" dirty="0">
              <a:solidFill>
                <a:schemeClr val="tx2"/>
              </a:solidFill>
              <a:latin typeface="Times New Roman" panose="02020603050405020304" charset="0"/>
              <a:cs typeface="Times New Roman" panose="02020603050405020304" charset="0"/>
            </a:endParaRP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To make a tree, we use the CART algorithm.</a:t>
            </a:r>
          </a:p>
          <a:p>
            <a:pPr marL="285750" indent="-285750" algn="just">
              <a:buClr>
                <a:schemeClr val="bg1"/>
              </a:buClr>
              <a:buFont typeface="Arial" panose="020B0604020202020204" pitchFamily="34" charset="0"/>
              <a:buChar char="•"/>
            </a:pPr>
            <a:r>
              <a:rPr lang="en-IN" dirty="0">
                <a:solidFill>
                  <a:schemeClr val="tx2"/>
                </a:solidFill>
                <a:latin typeface="Times New Roman" panose="02020603050405020304" charset="0"/>
                <a:cs typeface="Times New Roman" panose="02020603050405020304" charset="0"/>
                <a:sym typeface="+mn-ea"/>
              </a:rPr>
              <a:t>A decision tree simply asks a problem and suggests the answer (Yes/No), and then  further splits the tree into subtrees.</a:t>
            </a:r>
            <a:endParaRPr lang="en-US" dirty="0">
              <a:solidFill>
                <a:schemeClr val="bg1"/>
              </a:solidFill>
              <a:latin typeface="Times New Roman" panose="02020603050405020304" charset="0"/>
              <a:cs typeface="Times New Roman" panose="0202060305040502030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CONCLUSION</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GB"/>
              <a:t>10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t>CONCLUSION</a:t>
            </a:r>
          </a:p>
        </p:txBody>
      </p:sp>
      <p:sp>
        <p:nvSpPr>
          <p:cNvPr id="2" name="Text Box 0"/>
          <p:cNvSpPr txBox="1"/>
          <p:nvPr/>
        </p:nvSpPr>
        <p:spPr>
          <a:xfrm>
            <a:off x="1203325" y="1197610"/>
            <a:ext cx="6737350" cy="3322955"/>
          </a:xfrm>
          <a:prstGeom prst="rect">
            <a:avLst/>
          </a:prstGeom>
          <a:noFill/>
        </p:spPr>
        <p:txBody>
          <a:bodyPr wrap="square" rtlCol="0" anchor="t">
            <a:spAutoFit/>
          </a:bodyPr>
          <a:lstStyle/>
          <a:p>
            <a:pPr marL="285750" indent="-285750" algn="just">
              <a:lnSpc>
                <a:spcPct val="150000"/>
              </a:lnSpc>
              <a:buClr>
                <a:schemeClr val="bg1"/>
              </a:buClr>
              <a:buFont typeface="Arial" panose="020B0604020202020204" pitchFamily="34" charset="0"/>
              <a:buChar char="•"/>
            </a:pPr>
            <a:r>
              <a:rPr lang="en-US" dirty="0">
                <a:solidFill>
                  <a:schemeClr val="bg1"/>
                </a:solidFill>
                <a:effectLst/>
                <a:latin typeface="Times New Roman" panose="02020603050405020304" charset="0"/>
                <a:ea typeface="NimbusRomNo9L-Regu"/>
                <a:cs typeface="Times New Roman" panose="02020603050405020304" charset="0"/>
                <a:sym typeface="+mn-ea"/>
              </a:rPr>
              <a:t>As the field of Healthcare is moving towards AI technology, Machine learning is now being adopted into this field and a wide variety of methods are being used for various tasks in the diagnosis of diseases in patients.</a:t>
            </a:r>
            <a:endParaRPr lang="en-US" dirty="0">
              <a:solidFill>
                <a:schemeClr val="bg1"/>
              </a:solidFill>
              <a:effectLst/>
              <a:latin typeface="Times New Roman" panose="02020603050405020304" charset="0"/>
              <a:ea typeface="NimbusRomNo9L-Regu"/>
              <a:cs typeface="Times New Roman" panose="02020603050405020304" charset="0"/>
            </a:endParaRPr>
          </a:p>
          <a:p>
            <a:pPr marL="285750" indent="-285750" algn="just">
              <a:lnSpc>
                <a:spcPct val="150000"/>
              </a:lnSpc>
              <a:buClr>
                <a:schemeClr val="bg1"/>
              </a:buClr>
              <a:buFont typeface="Arial" panose="020B0604020202020204" pitchFamily="34" charset="0"/>
              <a:buChar char="•"/>
            </a:pPr>
            <a:r>
              <a:rPr lang="en-US" dirty="0">
                <a:solidFill>
                  <a:schemeClr val="bg1"/>
                </a:solidFill>
                <a:effectLst/>
                <a:latin typeface="Times New Roman" panose="02020603050405020304" charset="0"/>
                <a:ea typeface="NimbusRomNo9L-Regu"/>
                <a:cs typeface="Times New Roman" panose="02020603050405020304" charset="0"/>
                <a:sym typeface="+mn-ea"/>
              </a:rPr>
              <a:t>We have built a working medical bot that is user friendly who knows how to type in the English language and provides a personalized diagnosis of the user’s health. </a:t>
            </a:r>
            <a:endParaRPr lang="en-US" dirty="0">
              <a:solidFill>
                <a:schemeClr val="bg1"/>
              </a:solidFill>
              <a:effectLst/>
              <a:latin typeface="Times New Roman" panose="02020603050405020304" charset="0"/>
              <a:ea typeface="NimbusRomNo9L-Regu"/>
              <a:cs typeface="Times New Roman" panose="02020603050405020304" charset="0"/>
            </a:endParaRPr>
          </a:p>
          <a:p>
            <a:pPr marL="285750" indent="-285750" algn="just">
              <a:lnSpc>
                <a:spcPct val="150000"/>
              </a:lnSpc>
              <a:buClr>
                <a:schemeClr val="bg1"/>
              </a:buClr>
              <a:buFont typeface="Arial" panose="020B0604020202020204" pitchFamily="34" charset="0"/>
              <a:buChar char="•"/>
            </a:pPr>
            <a:r>
              <a:rPr lang="en-US" dirty="0">
                <a:solidFill>
                  <a:schemeClr val="bg1"/>
                </a:solidFill>
                <a:effectLst/>
                <a:latin typeface="Times New Roman" panose="02020603050405020304" charset="0"/>
                <a:ea typeface="NimbusRomNo9L-Regu"/>
                <a:cs typeface="Times New Roman" panose="02020603050405020304" charset="0"/>
                <a:sym typeface="+mn-ea"/>
              </a:rPr>
              <a:t>It heavily relies on machine learning algorithms as well as the data to train the chatbot and also predict diseases. </a:t>
            </a:r>
            <a:endParaRPr lang="en-US" dirty="0">
              <a:solidFill>
                <a:schemeClr val="bg1"/>
              </a:solidFill>
              <a:effectLst/>
              <a:latin typeface="Times New Roman" panose="02020603050405020304" charset="0"/>
              <a:ea typeface="NimbusRomNo9L-Regu"/>
              <a:cs typeface="Times New Roman" panose="02020603050405020304" charset="0"/>
            </a:endParaRPr>
          </a:p>
          <a:p>
            <a:pPr marL="285750" indent="-285750" algn="just">
              <a:lnSpc>
                <a:spcPct val="150000"/>
              </a:lnSpc>
              <a:buClr>
                <a:schemeClr val="bg1"/>
              </a:buClr>
              <a:buFont typeface="Arial" panose="020B0604020202020204" pitchFamily="34" charset="0"/>
              <a:buChar char="•"/>
            </a:pPr>
            <a:r>
              <a:rPr lang="en-US" dirty="0">
                <a:solidFill>
                  <a:schemeClr val="bg1"/>
                </a:solidFill>
                <a:effectLst/>
                <a:latin typeface="Times New Roman" panose="02020603050405020304" charset="0"/>
                <a:ea typeface="NimbusRomNo9L-Regu"/>
                <a:cs typeface="Times New Roman" panose="02020603050405020304" charset="0"/>
                <a:sym typeface="+mn-ea"/>
              </a:rPr>
              <a:t>Patients get a better understanding before-hand about the disease they might be facing so they could consult doctors and ensure their safety. </a:t>
            </a:r>
            <a:endParaRPr lang="en-US" dirty="0">
              <a:solidFill>
                <a:schemeClr val="bg1"/>
              </a:solidFill>
              <a:latin typeface="Times New Roman" panose="02020603050405020304" charset="0"/>
              <a:ea typeface="NimbusRomNo9L-Regu"/>
              <a:cs typeface="Times New Roman" panose="02020603050405020304" charset="0"/>
            </a:endParaRPr>
          </a:p>
          <a:p>
            <a:pPr marL="285750" indent="-285750" algn="just">
              <a:lnSpc>
                <a:spcPct val="150000"/>
              </a:lnSpc>
              <a:buClr>
                <a:schemeClr val="bg1"/>
              </a:buClr>
              <a:buFont typeface="Arial" panose="020B0604020202020204" pitchFamily="34" charset="0"/>
              <a:buChar char="•"/>
            </a:pPr>
            <a:r>
              <a:rPr lang="en-US" dirty="0">
                <a:solidFill>
                  <a:schemeClr val="bg1"/>
                </a:solidFill>
                <a:effectLst/>
                <a:latin typeface="Times New Roman" panose="02020603050405020304" charset="0"/>
                <a:ea typeface="NimbusRomNo9L-Regu"/>
                <a:cs typeface="Times New Roman" panose="02020603050405020304" charset="0"/>
                <a:sym typeface="+mn-ea"/>
              </a:rPr>
              <a:t>The portal also provides the feature of Nearby Hospitals and Virtual consultation.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dirty="0"/>
              <a:t>FUTURE SCOPE</a:t>
            </a:r>
          </a:p>
        </p:txBody>
      </p:sp>
      <p:sp>
        <p:nvSpPr>
          <p:cNvPr id="179" name="Google Shape;179;p33"/>
          <p:cNvSpPr txBox="1">
            <a:spLocks noGrp="1"/>
          </p:cNvSpPr>
          <p:nvPr>
            <p:ph type="title" idx="2"/>
          </p:nvPr>
        </p:nvSpPr>
        <p:spPr>
          <a:xfrm>
            <a:off x="3920365" y="1656225"/>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GB" dirty="0"/>
              <a:t>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t>FUTURE SCOPE</a:t>
            </a:r>
          </a:p>
        </p:txBody>
      </p:sp>
      <p:sp>
        <p:nvSpPr>
          <p:cNvPr id="2" name="Text Box 0"/>
          <p:cNvSpPr txBox="1"/>
          <p:nvPr/>
        </p:nvSpPr>
        <p:spPr>
          <a:xfrm>
            <a:off x="1203325" y="1556385"/>
            <a:ext cx="6737350" cy="2030095"/>
          </a:xfrm>
          <a:prstGeom prst="rect">
            <a:avLst/>
          </a:prstGeom>
          <a:noFill/>
        </p:spPr>
        <p:txBody>
          <a:bodyPr wrap="square" rtlCol="0" anchor="t">
            <a:spAutoFit/>
          </a:bodyPr>
          <a:lstStyle/>
          <a:p>
            <a:pPr marL="342900" indent="-342900" algn="just">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In the future, the conversational flow can be improved with better APIs. </a:t>
            </a:r>
            <a:endParaRPr lang="en-US" dirty="0">
              <a:solidFill>
                <a:schemeClr val="bg1"/>
              </a:solidFill>
              <a:latin typeface="Times New Roman" panose="02020603050405020304" charset="0"/>
              <a:cs typeface="Times New Roman" panose="02020603050405020304" charset="0"/>
            </a:endParaRPr>
          </a:p>
          <a:p>
            <a:pPr marL="342900" indent="-342900" algn="just">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Given, the disease is predicted accurately, the chat-bot can prescribe medicine to the user. </a:t>
            </a:r>
            <a:endParaRPr lang="en-US" dirty="0">
              <a:solidFill>
                <a:schemeClr val="bg1"/>
              </a:solidFill>
              <a:latin typeface="Times New Roman" panose="02020603050405020304" charset="0"/>
              <a:cs typeface="Times New Roman" panose="02020603050405020304" charset="0"/>
            </a:endParaRPr>
          </a:p>
          <a:p>
            <a:pPr marL="342900" indent="-342900" algn="just">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The database can be improved by adding all sorts of diseases and symptoms to make it easier to use. </a:t>
            </a:r>
            <a:endParaRPr lang="en-US" dirty="0">
              <a:solidFill>
                <a:schemeClr val="bg1"/>
              </a:solidFill>
              <a:latin typeface="Times New Roman" panose="02020603050405020304" charset="0"/>
              <a:cs typeface="Times New Roman" panose="02020603050405020304" charset="0"/>
            </a:endParaRPr>
          </a:p>
          <a:p>
            <a:pPr marL="342900" indent="-342900" algn="just">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Additional details like gender, blood group, hereditary information and the patient's previous medical condition could also be incorporated for the analysis. </a:t>
            </a:r>
          </a:p>
          <a:p>
            <a:pPr marL="342900" indent="-342900" algn="just">
              <a:buClr>
                <a:schemeClr val="bg1"/>
              </a:buClr>
              <a:buFont typeface="Arial" panose="020B0604020202020204" pitchFamily="34" charset="0"/>
              <a:buChar char="•"/>
            </a:pPr>
            <a:r>
              <a:rPr lang="en-US" dirty="0">
                <a:solidFill>
                  <a:schemeClr val="bg1"/>
                </a:solidFill>
                <a:latin typeface="Times New Roman" panose="02020603050405020304" charset="0"/>
                <a:cs typeface="Times New Roman" panose="02020603050405020304" charset="0"/>
                <a:sym typeface="+mn-ea"/>
              </a:rPr>
              <a:t>Once a user takes the test his/her proper summary can be generated from the results of the test.</a:t>
            </a:r>
            <a:endParaRPr lang="en-US" dirty="0">
              <a:solidFill>
                <a:schemeClr val="bg1"/>
              </a:solidFill>
              <a:effectLst/>
              <a:latin typeface="Times New Roman" panose="02020603050405020304" charset="0"/>
              <a:ea typeface="NimbusRomNo9L-Regu"/>
              <a:cs typeface="Times New Roman" panose="0202060305040502030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268" y="866961"/>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2900" y="293433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ym typeface="+mn-ea"/>
              </a:rPr>
              <a:t>P</a:t>
            </a:r>
            <a:r>
              <a:rPr lang="en-IN" altLang="en-GB" dirty="0">
                <a:sym typeface="+mn-ea"/>
              </a:rPr>
              <a:t>ROJECT RESULTS</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altLang="en-GB" dirty="0"/>
              <a:t>12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pic>
        <p:nvPicPr>
          <p:cNvPr id="18" name="Picture 17" descr="Screenshot (149)"/>
          <p:cNvPicPr/>
          <p:nvPr/>
        </p:nvPicPr>
        <p:blipFill>
          <a:blip r:embed="rId3"/>
          <a:stretch>
            <a:fillRect/>
          </a:stretch>
        </p:blipFill>
        <p:spPr>
          <a:xfrm>
            <a:off x="471805" y="1421765"/>
            <a:ext cx="3721735" cy="2621280"/>
          </a:xfrm>
          <a:prstGeom prst="rect">
            <a:avLst/>
          </a:prstGeom>
          <a:noFill/>
          <a:ln>
            <a:noFill/>
          </a:ln>
        </p:spPr>
      </p:pic>
      <p:pic>
        <p:nvPicPr>
          <p:cNvPr id="19" name="Picture 18" descr="Screenshot (150)"/>
          <p:cNvPicPr/>
          <p:nvPr/>
        </p:nvPicPr>
        <p:blipFill>
          <a:blip r:embed="rId4"/>
          <a:stretch>
            <a:fillRect/>
          </a:stretch>
        </p:blipFill>
        <p:spPr>
          <a:xfrm>
            <a:off x="4678680" y="1422400"/>
            <a:ext cx="3721735" cy="26206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20" name="Picture 19" descr="Screenshot (152)"/>
          <p:cNvPicPr/>
          <p:nvPr/>
        </p:nvPicPr>
        <p:blipFill>
          <a:blip r:embed="rId3"/>
          <a:stretch>
            <a:fillRect/>
          </a:stretch>
        </p:blipFill>
        <p:spPr>
          <a:xfrm>
            <a:off x="4782185" y="1417320"/>
            <a:ext cx="3629660" cy="2581275"/>
          </a:xfrm>
          <a:prstGeom prst="rect">
            <a:avLst/>
          </a:prstGeom>
          <a:noFill/>
          <a:ln>
            <a:noFill/>
          </a:ln>
        </p:spPr>
      </p:pic>
      <p:pic>
        <p:nvPicPr>
          <p:cNvPr id="21" name="Picture 20" descr="Screenshot (151)"/>
          <p:cNvPicPr/>
          <p:nvPr/>
        </p:nvPicPr>
        <p:blipFill>
          <a:blip r:embed="rId4"/>
          <a:stretch>
            <a:fillRect/>
          </a:stretch>
        </p:blipFill>
        <p:spPr>
          <a:xfrm>
            <a:off x="476885" y="1417320"/>
            <a:ext cx="3607435" cy="2581275"/>
          </a:xfrm>
          <a:prstGeom prst="rect">
            <a:avLst/>
          </a:prstGeom>
          <a:noFill/>
          <a:ln>
            <a:noFill/>
          </a:ln>
        </p:spPr>
      </p:pic>
      <p:sp>
        <p:nvSpPr>
          <p:cNvPr id="5"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8657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About The </a:t>
            </a:r>
            <a:r>
              <a:rPr lang="en-IN" altLang="en-GB" dirty="0"/>
              <a:t>Company</a:t>
            </a:r>
          </a:p>
        </p:txBody>
      </p:sp>
      <p:sp>
        <p:nvSpPr>
          <p:cNvPr id="178" name="Google Shape;178;p33"/>
          <p:cNvSpPr txBox="1">
            <a:spLocks noGrp="1"/>
          </p:cNvSpPr>
          <p:nvPr>
            <p:ph type="subTitle" idx="1"/>
          </p:nvPr>
        </p:nvSpPr>
        <p:spPr>
          <a:xfrm>
            <a:off x="2217000" y="3707774"/>
            <a:ext cx="4710000" cy="518100"/>
          </a:xfrm>
          <a:prstGeom prst="rect">
            <a:avLst/>
          </a:prstGeom>
        </p:spPr>
        <p:txBody>
          <a:bodyPr spcFirstLastPara="1" wrap="square" lIns="91425" tIns="91425" rIns="91425" bIns="91425" anchor="t" anchorCtr="0">
            <a:noAutofit/>
          </a:bodyPr>
          <a:lstStyle/>
          <a:p>
            <a:pPr marL="0" lvl="0" indent="0" algn="ctr" rtl="0">
              <a:spcBef>
                <a:spcPts val="1600"/>
              </a:spcBef>
              <a:spcAft>
                <a:spcPts val="1600"/>
              </a:spcAft>
              <a:buNone/>
            </a:pPr>
            <a:r>
              <a:rPr lang="en-IN" sz="2800" dirty="0">
                <a:solidFill>
                  <a:schemeClr val="bg1"/>
                </a:solidFill>
                <a:latin typeface="Times New Roman" panose="02020603050405020304" charset="0"/>
                <a:cs typeface="Times New Roman" panose="02020603050405020304" charset="0"/>
                <a:sym typeface="+mn-ea"/>
              </a:rPr>
              <a:t>Proost Solutions Pvt Ltd</a:t>
            </a:r>
            <a:endParaRPr lang="en-IN" sz="2800" dirty="0">
              <a:solidFill>
                <a:schemeClr val="bg1"/>
              </a:solidFill>
              <a:latin typeface="Times New Roman" panose="02020603050405020304" charset="0"/>
              <a:cs typeface="Times New Roman" panose="02020603050405020304" charset="0"/>
            </a:endParaRPr>
          </a:p>
          <a:p>
            <a:pPr marL="0" lvl="0" indent="0" algn="ctr" rtl="0">
              <a:spcBef>
                <a:spcPts val="1600"/>
              </a:spcBef>
              <a:spcAft>
                <a:spcPts val="1600"/>
              </a:spcAft>
              <a:buNone/>
            </a:pPr>
            <a:endParaRPr lang="en-IN" dirty="0">
              <a:solidFill>
                <a:schemeClr val="bg1"/>
              </a:solidFill>
              <a:latin typeface="Times New Roman" panose="02020603050405020304" charset="0"/>
              <a:ea typeface="Titillium Web" panose="00000500000000000000"/>
              <a:cs typeface="Times New Roman" panose="02020603050405020304" charset="0"/>
              <a:sym typeface="Titillium Web" panose="00000500000000000000"/>
            </a:endParaRP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18" name="Picture 17" descr="Screenshot (155)"/>
          <p:cNvPicPr/>
          <p:nvPr/>
        </p:nvPicPr>
        <p:blipFill>
          <a:blip r:embed="rId3"/>
          <a:stretch>
            <a:fillRect/>
          </a:stretch>
        </p:blipFill>
        <p:spPr>
          <a:xfrm>
            <a:off x="455295" y="1435100"/>
            <a:ext cx="3708400" cy="2554605"/>
          </a:xfrm>
          <a:prstGeom prst="rect">
            <a:avLst/>
          </a:prstGeom>
          <a:noFill/>
          <a:ln>
            <a:noFill/>
          </a:ln>
        </p:spPr>
      </p:pic>
      <p:pic>
        <p:nvPicPr>
          <p:cNvPr id="19" name="Picture 18" descr="Screenshot (156)"/>
          <p:cNvPicPr/>
          <p:nvPr/>
        </p:nvPicPr>
        <p:blipFill>
          <a:blip r:embed="rId4"/>
          <a:stretch>
            <a:fillRect/>
          </a:stretch>
        </p:blipFill>
        <p:spPr>
          <a:xfrm>
            <a:off x="4654550" y="1435100"/>
            <a:ext cx="3746500" cy="2554605"/>
          </a:xfrm>
          <a:prstGeom prst="rect">
            <a:avLst/>
          </a:prstGeom>
          <a:noFill/>
          <a:ln>
            <a:noFill/>
          </a:ln>
        </p:spPr>
      </p:pic>
      <p:sp>
        <p:nvSpPr>
          <p:cNvPr id="2"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18" name="Picture 17" descr="Screenshot (157)"/>
          <p:cNvPicPr/>
          <p:nvPr/>
        </p:nvPicPr>
        <p:blipFill>
          <a:blip r:embed="rId3"/>
          <a:stretch>
            <a:fillRect/>
          </a:stretch>
        </p:blipFill>
        <p:spPr>
          <a:xfrm>
            <a:off x="474980" y="1437640"/>
            <a:ext cx="3637280" cy="2594610"/>
          </a:xfrm>
          <a:prstGeom prst="rect">
            <a:avLst/>
          </a:prstGeom>
          <a:noFill/>
          <a:ln>
            <a:noFill/>
          </a:ln>
        </p:spPr>
      </p:pic>
      <p:pic>
        <p:nvPicPr>
          <p:cNvPr id="19" name="Picture 18" descr="Screenshot (158)"/>
          <p:cNvPicPr/>
          <p:nvPr/>
        </p:nvPicPr>
        <p:blipFill>
          <a:blip r:embed="rId4"/>
          <a:stretch>
            <a:fillRect/>
          </a:stretch>
        </p:blipFill>
        <p:spPr>
          <a:xfrm>
            <a:off x="4681855" y="1437640"/>
            <a:ext cx="3752215" cy="2594610"/>
          </a:xfrm>
          <a:prstGeom prst="rect">
            <a:avLst/>
          </a:prstGeom>
          <a:noFill/>
          <a:ln>
            <a:noFill/>
          </a:ln>
        </p:spPr>
      </p:pic>
      <p:sp>
        <p:nvSpPr>
          <p:cNvPr id="2"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20" name="Picture 19" descr="Screenshot (159)"/>
          <p:cNvPicPr/>
          <p:nvPr/>
        </p:nvPicPr>
        <p:blipFill>
          <a:blip r:embed="rId3"/>
          <a:stretch>
            <a:fillRect/>
          </a:stretch>
        </p:blipFill>
        <p:spPr>
          <a:xfrm>
            <a:off x="461645" y="1431925"/>
            <a:ext cx="3687445" cy="2536190"/>
          </a:xfrm>
          <a:prstGeom prst="rect">
            <a:avLst/>
          </a:prstGeom>
          <a:noFill/>
          <a:ln>
            <a:noFill/>
          </a:ln>
        </p:spPr>
      </p:pic>
      <p:pic>
        <p:nvPicPr>
          <p:cNvPr id="21" name="Picture 20" descr="Screenshot (160)"/>
          <p:cNvPicPr/>
          <p:nvPr/>
        </p:nvPicPr>
        <p:blipFill>
          <a:blip r:embed="rId4"/>
          <a:stretch>
            <a:fillRect/>
          </a:stretch>
        </p:blipFill>
        <p:spPr>
          <a:xfrm>
            <a:off x="4706620" y="1431925"/>
            <a:ext cx="3687445" cy="2536190"/>
          </a:xfrm>
          <a:prstGeom prst="rect">
            <a:avLst/>
          </a:prstGeom>
          <a:noFill/>
          <a:ln>
            <a:noFill/>
          </a:ln>
        </p:spPr>
      </p:pic>
      <p:sp>
        <p:nvSpPr>
          <p:cNvPr id="2"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19" name="Picture 18" descr="Screenshot (161)"/>
          <p:cNvPicPr/>
          <p:nvPr/>
        </p:nvPicPr>
        <p:blipFill>
          <a:blip r:embed="rId3"/>
          <a:stretch>
            <a:fillRect/>
          </a:stretch>
        </p:blipFill>
        <p:spPr>
          <a:xfrm>
            <a:off x="485140" y="1435735"/>
            <a:ext cx="3648710" cy="2511425"/>
          </a:xfrm>
          <a:prstGeom prst="rect">
            <a:avLst/>
          </a:prstGeom>
          <a:noFill/>
          <a:ln>
            <a:noFill/>
          </a:ln>
        </p:spPr>
      </p:pic>
      <p:pic>
        <p:nvPicPr>
          <p:cNvPr id="25" name="Picture 24" descr="Screenshot (162)"/>
          <p:cNvPicPr/>
          <p:nvPr/>
        </p:nvPicPr>
        <p:blipFill>
          <a:blip r:embed="rId4"/>
          <a:stretch>
            <a:fillRect/>
          </a:stretch>
        </p:blipFill>
        <p:spPr>
          <a:xfrm>
            <a:off x="4725035" y="1435735"/>
            <a:ext cx="3699510" cy="2510790"/>
          </a:xfrm>
          <a:prstGeom prst="rect">
            <a:avLst/>
          </a:prstGeom>
          <a:noFill/>
          <a:ln>
            <a:noFill/>
          </a:ln>
        </p:spPr>
      </p:pic>
      <p:sp>
        <p:nvSpPr>
          <p:cNvPr id="2"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P</a:t>
            </a:r>
            <a:r>
              <a:rPr lang="en-IN" altLang="en-GB" dirty="0"/>
              <a:t>ROJECT RESULTS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14989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t>PROJECT COMPLETION CERTIFICATE</a:t>
            </a:r>
          </a:p>
        </p:txBody>
      </p:sp>
      <p:pic>
        <p:nvPicPr>
          <p:cNvPr id="2" name="Picture 0"/>
          <p:cNvPicPr>
            <a:picLocks noChangeAspect="1"/>
          </p:cNvPicPr>
          <p:nvPr/>
        </p:nvPicPr>
        <p:blipFill>
          <a:blip r:embed="rId3"/>
          <a:stretch>
            <a:fillRect/>
          </a:stretch>
        </p:blipFill>
        <p:spPr>
          <a:xfrm>
            <a:off x="2113280" y="881380"/>
            <a:ext cx="4918075" cy="41198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7" name="Google Shape;177;p33"/>
          <p:cNvSpPr txBox="1">
            <a:spLocks noGrp="1"/>
          </p:cNvSpPr>
          <p:nvPr>
            <p:ph type="title"/>
          </p:nvPr>
        </p:nvSpPr>
        <p:spPr>
          <a:xfrm>
            <a:off x="1612900" y="215074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dirty="0">
                <a:sym typeface="+mn-ea"/>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p:nvPr/>
        </p:nvSpPr>
        <p:spPr>
          <a:xfrm>
            <a:off x="1596014" y="1542724"/>
            <a:ext cx="1964943" cy="226862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w="19050" cap="flat" cmpd="sng">
            <a:solidFill>
              <a:schemeClr val="accent1"/>
            </a:solidFill>
            <a:prstDash val="solid"/>
            <a:round/>
            <a:headEnd type="none" w="sm" len="sm"/>
            <a:tailEnd type="none" w="sm" len="sm"/>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txBox="1">
            <a:spLocks noGrp="1"/>
          </p:cNvSpPr>
          <p:nvPr>
            <p:ph type="title"/>
          </p:nvPr>
        </p:nvSpPr>
        <p:spPr>
          <a:xfrm>
            <a:off x="3716020" y="290195"/>
            <a:ext cx="380809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dirty="0">
                <a:solidFill>
                  <a:schemeClr val="bg1"/>
                </a:solidFill>
              </a:rPr>
              <a:t>Company </a:t>
            </a:r>
            <a:r>
              <a:rPr lang="en-IN" altLang="en-GB" sz="2000" dirty="0">
                <a:solidFill>
                  <a:schemeClr val="bg1"/>
                </a:solidFill>
              </a:rPr>
              <a:t>- </a:t>
            </a:r>
            <a:r>
              <a:rPr lang="en-IN" altLang="en-GB" sz="2000" dirty="0" err="1">
                <a:solidFill>
                  <a:schemeClr val="bg1"/>
                </a:solidFill>
              </a:rPr>
              <a:t>Proost</a:t>
            </a:r>
            <a:r>
              <a:rPr lang="en-IN" altLang="en-GB" sz="2000" dirty="0">
                <a:solidFill>
                  <a:schemeClr val="bg1"/>
                </a:solidFill>
              </a:rPr>
              <a:t> Solution Pvt Ltd</a:t>
            </a:r>
            <a:br>
              <a:rPr lang="en-IN" altLang="en-GB" sz="2000" dirty="0">
                <a:solidFill>
                  <a:schemeClr val="bg1"/>
                </a:solidFill>
              </a:rPr>
            </a:br>
            <a:r>
              <a:rPr lang="en-IN" altLang="en-GB" sz="2000" dirty="0">
                <a:solidFill>
                  <a:schemeClr val="bg1"/>
                </a:solidFill>
              </a:rPr>
              <a:t>Product - </a:t>
            </a:r>
            <a:r>
              <a:rPr lang="en-IN" altLang="en-GB" sz="2000" dirty="0" err="1">
                <a:solidFill>
                  <a:schemeClr val="bg1"/>
                </a:solidFill>
              </a:rPr>
              <a:t>DrPrax</a:t>
            </a:r>
            <a:endParaRPr lang="en-IN" altLang="en-GB" sz="2000" dirty="0">
              <a:solidFill>
                <a:schemeClr val="bg1"/>
              </a:solidFill>
            </a:endParaRPr>
          </a:p>
        </p:txBody>
      </p:sp>
      <p:sp>
        <p:nvSpPr>
          <p:cNvPr id="187" name="Google Shape;187;p34"/>
          <p:cNvSpPr txBox="1">
            <a:spLocks noGrp="1"/>
          </p:cNvSpPr>
          <p:nvPr>
            <p:ph type="subTitle" idx="2"/>
          </p:nvPr>
        </p:nvSpPr>
        <p:spPr>
          <a:xfrm>
            <a:off x="3716020" y="1022985"/>
            <a:ext cx="4474210" cy="3485515"/>
          </a:xfrm>
          <a:prstGeom prst="rect">
            <a:avLst/>
          </a:prstGeom>
        </p:spPr>
        <p:txBody>
          <a:bodyPr spcFirstLastPara="1" wrap="square" lIns="91425" tIns="91425" rIns="91425" bIns="91425" anchor="t" anchorCtr="0">
            <a:noAutofit/>
          </a:bodyPr>
          <a:lstStyle/>
          <a:p>
            <a:pPr marL="0" indent="0" algn="just">
              <a:buNone/>
            </a:pPr>
            <a:r>
              <a:rPr lang="en-US" sz="1400" dirty="0">
                <a:solidFill>
                  <a:schemeClr val="bg1"/>
                </a:solidFill>
                <a:latin typeface="Times New Roman" panose="02020603050405020304" charset="0"/>
                <a:cs typeface="Times New Roman" panose="02020603050405020304" charset="0"/>
                <a:sym typeface="+mn-ea"/>
              </a:rPr>
              <a:t>Proost Solutions aim at building a platform that will allow </a:t>
            </a:r>
          </a:p>
          <a:p>
            <a:pPr marL="0" indent="0" algn="just">
              <a:buNone/>
            </a:pPr>
            <a:r>
              <a:rPr lang="en-US" sz="1400" dirty="0">
                <a:solidFill>
                  <a:schemeClr val="bg1"/>
                </a:solidFill>
                <a:latin typeface="Times New Roman" panose="02020603050405020304" charset="0"/>
                <a:cs typeface="Times New Roman" panose="02020603050405020304" charset="0"/>
                <a:sym typeface="+mn-ea"/>
              </a:rPr>
              <a:t>a connected healthcare system of providers and patients. Their main aim is to empower Healthcare Specialists with a simple &amp; intuitive digital medium for making qualitative use of their time and knowledge for their existing and new patients. Given the nature of changing lifestyle and adoption of the digital medium Proost solutions aim at smartphone-based interaction that will change the way specialist providers will engage with urban and rural patients soon. With this in mind, Proost Solutions have launched a product called DrPrax which is a healthcare app focused on enabling better remote communication between patients &amp; their doctors/specialists thereby fostering stronger doctor-patient relationships. </a:t>
            </a:r>
            <a:endParaRPr lang="en-US" sz="1400" dirty="0">
              <a:solidFill>
                <a:schemeClr val="bg1"/>
              </a:solidFill>
              <a:latin typeface="Times New Roman" panose="02020603050405020304" charset="0"/>
              <a:cs typeface="Times New Roman" panose="02020603050405020304" charset="0"/>
            </a:endParaRPr>
          </a:p>
          <a:p>
            <a:pPr marL="0" indent="0" algn="just">
              <a:buNone/>
            </a:pPr>
            <a:endParaRPr lang="en-US" sz="1400" dirty="0">
              <a:solidFill>
                <a:schemeClr val="bg1"/>
              </a:solidFill>
              <a:latin typeface="Times New Roman" panose="02020603050405020304" charset="0"/>
              <a:cs typeface="Times New Roman" panose="02020603050405020304" charset="0"/>
            </a:endParaRPr>
          </a:p>
          <a:p>
            <a:pPr marL="0" indent="0" algn="just">
              <a:buNone/>
            </a:pPr>
            <a:r>
              <a:rPr lang="en-US" sz="1400" b="1" dirty="0">
                <a:solidFill>
                  <a:schemeClr val="bg1"/>
                </a:solidFill>
                <a:latin typeface="Times New Roman" panose="02020603050405020304" charset="0"/>
                <a:cs typeface="Times New Roman" panose="02020603050405020304" charset="0"/>
                <a:sym typeface="+mn-ea"/>
              </a:rPr>
              <a:t>Team</a:t>
            </a:r>
            <a:r>
              <a:rPr lang="en-US" sz="1400" dirty="0">
                <a:solidFill>
                  <a:schemeClr val="bg1"/>
                </a:solidFill>
                <a:latin typeface="Times New Roman" panose="02020603050405020304" charset="0"/>
                <a:cs typeface="Times New Roman" panose="02020603050405020304" charset="0"/>
                <a:sym typeface="+mn-ea"/>
              </a:rPr>
              <a:t>: </a:t>
            </a:r>
            <a:r>
              <a:rPr lang="en-IN" sz="1400" dirty="0">
                <a:solidFill>
                  <a:schemeClr val="bg1"/>
                </a:solidFill>
                <a:latin typeface="Times New Roman" panose="02020603050405020304" charset="0"/>
                <a:cs typeface="Times New Roman" panose="02020603050405020304" charset="0"/>
                <a:sym typeface="+mn-ea"/>
              </a:rPr>
              <a:t>Vinita Navadgi, Founder </a:t>
            </a:r>
            <a:endParaRPr lang="en-IN" sz="1400" dirty="0">
              <a:solidFill>
                <a:schemeClr val="bg1"/>
              </a:solidFill>
              <a:latin typeface="Times New Roman" panose="02020603050405020304" charset="0"/>
              <a:cs typeface="Times New Roman" panose="02020603050405020304" charset="0"/>
            </a:endParaRPr>
          </a:p>
          <a:p>
            <a:pPr marL="0" indent="0" algn="just">
              <a:buNone/>
            </a:pPr>
            <a:r>
              <a:rPr lang="en-IN" sz="1400" dirty="0">
                <a:solidFill>
                  <a:schemeClr val="bg1"/>
                </a:solidFill>
                <a:latin typeface="Times New Roman" panose="02020603050405020304" charset="0"/>
                <a:cs typeface="Times New Roman" panose="02020603050405020304" charset="0"/>
                <a:sym typeface="+mn-ea"/>
              </a:rPr>
              <a:t>            Atul Shah, Founder </a:t>
            </a:r>
            <a:endParaRPr lang="en-IN" sz="1400" dirty="0">
              <a:solidFill>
                <a:schemeClr val="bg1"/>
              </a:solidFill>
              <a:latin typeface="Times New Roman" panose="02020603050405020304" charset="0"/>
              <a:cs typeface="Times New Roman" panose="02020603050405020304" charset="0"/>
            </a:endParaRPr>
          </a:p>
          <a:p>
            <a:pPr marL="0" indent="0" algn="just">
              <a:buNone/>
            </a:pPr>
            <a:r>
              <a:rPr lang="en-IN" sz="1400" dirty="0">
                <a:solidFill>
                  <a:schemeClr val="bg1"/>
                </a:solidFill>
                <a:latin typeface="Times New Roman" panose="02020603050405020304" charset="0"/>
                <a:cs typeface="Times New Roman" panose="02020603050405020304" charset="0"/>
                <a:sym typeface="+mn-ea"/>
              </a:rPr>
              <a:t>            Gururaj Phadnis, VP Engineering</a:t>
            </a:r>
          </a:p>
        </p:txBody>
      </p:sp>
      <p:grpSp>
        <p:nvGrpSpPr>
          <p:cNvPr id="188" name="Google Shape;188;p34"/>
          <p:cNvGrpSpPr/>
          <p:nvPr/>
        </p:nvGrpSpPr>
        <p:grpSpPr>
          <a:xfrm>
            <a:off x="2176564" y="2269674"/>
            <a:ext cx="819080" cy="814748"/>
            <a:chOff x="1412450" y="1954475"/>
            <a:chExt cx="297750" cy="296175"/>
          </a:xfrm>
        </p:grpSpPr>
        <p:sp>
          <p:nvSpPr>
            <p:cNvPr id="189" name="Google Shape;189;p34"/>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OBJECTIVE</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35"/>
          <p:cNvGrpSpPr/>
          <p:nvPr/>
        </p:nvGrpSpPr>
        <p:grpSpPr>
          <a:xfrm>
            <a:off x="1436370" y="2374265"/>
            <a:ext cx="6271895" cy="1819275"/>
            <a:chOff x="1436132" y="1871734"/>
            <a:chExt cx="6271736" cy="1948841"/>
          </a:xfrm>
        </p:grpSpPr>
        <p:grpSp>
          <p:nvGrpSpPr>
            <p:cNvPr id="196" name="Google Shape;196;p35"/>
            <p:cNvGrpSpPr/>
            <p:nvPr/>
          </p:nvGrpSpPr>
          <p:grpSpPr>
            <a:xfrm>
              <a:off x="3795788" y="1871734"/>
              <a:ext cx="1558828" cy="1948841"/>
              <a:chOff x="3795788" y="1871734"/>
              <a:chExt cx="1558828" cy="1948841"/>
            </a:xfrm>
          </p:grpSpPr>
          <p:sp>
            <p:nvSpPr>
              <p:cNvPr id="197" name="Google Shape;197;p35"/>
              <p:cNvSpPr/>
              <p:nvPr/>
            </p:nvSpPr>
            <p:spPr>
              <a:xfrm>
                <a:off x="3897860" y="2256526"/>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3795788" y="1871734"/>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35"/>
            <p:cNvGrpSpPr/>
            <p:nvPr/>
          </p:nvGrpSpPr>
          <p:grpSpPr>
            <a:xfrm>
              <a:off x="6149040" y="1871734"/>
              <a:ext cx="1558828" cy="1948841"/>
              <a:chOff x="6149040" y="1871734"/>
              <a:chExt cx="1558828" cy="1948841"/>
            </a:xfrm>
          </p:grpSpPr>
          <p:sp>
            <p:nvSpPr>
              <p:cNvPr id="200" name="Google Shape;200;p35"/>
              <p:cNvSpPr/>
              <p:nvPr/>
            </p:nvSpPr>
            <p:spPr>
              <a:xfrm>
                <a:off x="6251113" y="2256526"/>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6149040" y="1871734"/>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5"/>
            <p:cNvGrpSpPr/>
            <p:nvPr/>
          </p:nvGrpSpPr>
          <p:grpSpPr>
            <a:xfrm>
              <a:off x="1436132" y="1871734"/>
              <a:ext cx="1558828" cy="1948841"/>
              <a:chOff x="1436132" y="1871734"/>
              <a:chExt cx="1558828" cy="1948841"/>
            </a:xfrm>
          </p:grpSpPr>
          <p:sp>
            <p:nvSpPr>
              <p:cNvPr id="203" name="Google Shape;203;p35"/>
              <p:cNvSpPr/>
              <p:nvPr/>
            </p:nvSpPr>
            <p:spPr>
              <a:xfrm>
                <a:off x="1538204" y="2256526"/>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1436132" y="1871734"/>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35"/>
          <p:cNvSpPr txBox="1">
            <a:spLocks noGrp="1"/>
          </p:cNvSpPr>
          <p:nvPr>
            <p:ph type="title"/>
          </p:nvPr>
        </p:nvSpPr>
        <p:spPr>
          <a:xfrm>
            <a:off x="718750" y="365160"/>
            <a:ext cx="770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OBJECTIVE</a:t>
            </a:r>
          </a:p>
        </p:txBody>
      </p:sp>
      <p:sp>
        <p:nvSpPr>
          <p:cNvPr id="206" name="Google Shape;206;p35"/>
          <p:cNvSpPr txBox="1"/>
          <p:nvPr/>
        </p:nvSpPr>
        <p:spPr>
          <a:xfrm>
            <a:off x="1436146" y="3060184"/>
            <a:ext cx="1558800" cy="623100"/>
          </a:xfrm>
          <a:prstGeom prst="rect">
            <a:avLst/>
          </a:prstGeom>
          <a:noFill/>
          <a:ln>
            <a:noFill/>
          </a:ln>
        </p:spPr>
        <p:txBody>
          <a:bodyPr spcFirstLastPara="1" wrap="square" lIns="91425" tIns="91425" rIns="91425" bIns="91425" anchor="ctr" anchorCtr="0">
            <a:noAutofit/>
          </a:bodyPr>
          <a:lstStyle/>
          <a:p>
            <a:pPr algn="ctr"/>
            <a:r>
              <a:rPr lang="en-US" dirty="0">
                <a:solidFill>
                  <a:schemeClr val="bg1"/>
                </a:solidFill>
                <a:latin typeface="Times New Roman" panose="02020603050405020304" charset="0"/>
                <a:cs typeface="Times New Roman" panose="02020603050405020304" charset="0"/>
                <a:sym typeface="+mn-ea"/>
              </a:rPr>
              <a:t>Provide accurate prediction of diseases. </a:t>
            </a:r>
            <a:endParaRPr lang="en-US" dirty="0">
              <a:solidFill>
                <a:schemeClr val="bg1"/>
              </a:solidFill>
              <a:latin typeface="Times New Roman" panose="02020603050405020304" charset="0"/>
              <a:ea typeface="Titillium Web" panose="00000500000000000000"/>
              <a:cs typeface="Times New Roman" panose="02020603050405020304" charset="0"/>
              <a:sym typeface="+mn-ea"/>
            </a:endParaRPr>
          </a:p>
        </p:txBody>
      </p:sp>
      <p:sp>
        <p:nvSpPr>
          <p:cNvPr id="207" name="Google Shape;207;p35"/>
          <p:cNvSpPr txBox="1"/>
          <p:nvPr/>
        </p:nvSpPr>
        <p:spPr>
          <a:xfrm>
            <a:off x="6126194" y="2940804"/>
            <a:ext cx="1558800" cy="623100"/>
          </a:xfrm>
          <a:prstGeom prst="rect">
            <a:avLst/>
          </a:prstGeom>
          <a:noFill/>
          <a:ln>
            <a:noFill/>
          </a:ln>
        </p:spPr>
        <p:txBody>
          <a:bodyPr spcFirstLastPara="1" wrap="square" lIns="91425" tIns="91425" rIns="91425" bIns="91425" anchor="ctr" anchorCtr="0">
            <a:noAutofit/>
          </a:bodyPr>
          <a:lstStyle/>
          <a:p>
            <a:pPr algn="ctr"/>
            <a:r>
              <a:rPr lang="en-US" dirty="0">
                <a:solidFill>
                  <a:schemeClr val="bg1"/>
                </a:solidFill>
                <a:latin typeface="Times New Roman" panose="02020603050405020304" charset="0"/>
                <a:cs typeface="Times New Roman" panose="02020603050405020304" charset="0"/>
                <a:sym typeface="+mn-ea"/>
              </a:rPr>
              <a:t>Interactive and easy chatbot.</a:t>
            </a:r>
            <a:endParaRPr lang="en-US" dirty="0">
              <a:solidFill>
                <a:schemeClr val="bg1"/>
              </a:solidFill>
              <a:latin typeface="Times New Roman" panose="02020603050405020304" charset="0"/>
              <a:ea typeface="Titillium Web" panose="00000500000000000000"/>
              <a:cs typeface="Times New Roman" panose="02020603050405020304" charset="0"/>
              <a:sym typeface="+mn-ea"/>
            </a:endParaRPr>
          </a:p>
        </p:txBody>
      </p:sp>
      <p:sp>
        <p:nvSpPr>
          <p:cNvPr id="208" name="Google Shape;208;p35"/>
          <p:cNvSpPr txBox="1"/>
          <p:nvPr/>
        </p:nvSpPr>
        <p:spPr>
          <a:xfrm>
            <a:off x="3792220" y="2966720"/>
            <a:ext cx="1558925" cy="99377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US" dirty="0">
                <a:solidFill>
                  <a:schemeClr val="bg1"/>
                </a:solidFill>
                <a:latin typeface="Times New Roman" panose="02020603050405020304" charset="0"/>
                <a:cs typeface="Times New Roman" panose="02020603050405020304" charset="0"/>
                <a:sym typeface="+mn-ea"/>
              </a:rPr>
              <a:t>Save the efforts of getting unnecessary checkups</a:t>
            </a:r>
            <a:r>
              <a:rPr lang="en-IN" altLang="en-US" dirty="0">
                <a:solidFill>
                  <a:schemeClr val="bg1"/>
                </a:solidFill>
                <a:latin typeface="Times New Roman" panose="02020603050405020304" charset="0"/>
                <a:cs typeface="Times New Roman" panose="02020603050405020304" charset="0"/>
                <a:sym typeface="+mn-ea"/>
              </a:rPr>
              <a:t>.</a:t>
            </a:r>
            <a:r>
              <a:rPr lang="en-US" dirty="0">
                <a:solidFill>
                  <a:schemeClr val="bg1"/>
                </a:solidFill>
                <a:latin typeface="Times New Roman" panose="02020603050405020304" charset="0"/>
                <a:cs typeface="Times New Roman" panose="02020603050405020304" charset="0"/>
                <a:sym typeface="+mn-ea"/>
              </a:rPr>
              <a:t> </a:t>
            </a:r>
            <a:endParaRPr lang="en-US" dirty="0">
              <a:solidFill>
                <a:schemeClr val="bg1"/>
              </a:solidFill>
              <a:latin typeface="Times New Roman" panose="02020603050405020304" charset="0"/>
              <a:ea typeface="Titillium Web" panose="00000500000000000000"/>
              <a:cs typeface="Times New Roman" panose="02020603050405020304" charset="0"/>
              <a:sym typeface="Titillium Web" panose="00000500000000000000"/>
            </a:endParaRPr>
          </a:p>
        </p:txBody>
      </p:sp>
      <p:grpSp>
        <p:nvGrpSpPr>
          <p:cNvPr id="209" name="Google Shape;209;p35"/>
          <p:cNvGrpSpPr/>
          <p:nvPr/>
        </p:nvGrpSpPr>
        <p:grpSpPr>
          <a:xfrm>
            <a:off x="2060035" y="2558451"/>
            <a:ext cx="311022" cy="310184"/>
            <a:chOff x="2141000" y="1954475"/>
            <a:chExt cx="296975" cy="296175"/>
          </a:xfrm>
        </p:grpSpPr>
        <p:sp>
          <p:nvSpPr>
            <p:cNvPr id="210" name="Google Shape;210;p35"/>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5"/>
          <p:cNvGrpSpPr/>
          <p:nvPr/>
        </p:nvGrpSpPr>
        <p:grpSpPr>
          <a:xfrm>
            <a:off x="4430871" y="2559112"/>
            <a:ext cx="291202" cy="310158"/>
            <a:chOff x="5421475" y="1945825"/>
            <a:chExt cx="278050" cy="296150"/>
          </a:xfrm>
        </p:grpSpPr>
        <p:sp>
          <p:nvSpPr>
            <p:cNvPr id="215" name="Google Shape;215;p35"/>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35"/>
          <p:cNvGrpSpPr/>
          <p:nvPr/>
        </p:nvGrpSpPr>
        <p:grpSpPr>
          <a:xfrm>
            <a:off x="6766110" y="2631436"/>
            <a:ext cx="274733" cy="308954"/>
            <a:chOff x="2523000" y="1954875"/>
            <a:chExt cx="262325" cy="295000"/>
          </a:xfrm>
        </p:grpSpPr>
        <p:sp>
          <p:nvSpPr>
            <p:cNvPr id="224" name="Google Shape;224;p35"/>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Box 0"/>
          <p:cNvSpPr txBox="1"/>
          <p:nvPr/>
        </p:nvSpPr>
        <p:spPr>
          <a:xfrm>
            <a:off x="1437005" y="1404620"/>
            <a:ext cx="6271260" cy="829945"/>
          </a:xfrm>
          <a:prstGeom prst="rect">
            <a:avLst/>
          </a:prstGeom>
          <a:noFill/>
        </p:spPr>
        <p:txBody>
          <a:bodyPr wrap="square" rtlCol="0">
            <a:spAutoFit/>
          </a:bodyPr>
          <a:lstStyle/>
          <a:p>
            <a:pPr algn="just"/>
            <a:r>
              <a:rPr lang="en-US" sz="1600" dirty="0">
                <a:solidFill>
                  <a:schemeClr val="bg1"/>
                </a:solidFill>
                <a:latin typeface="Times New Roman" panose="02020603050405020304" charset="0"/>
                <a:cs typeface="Times New Roman" panose="02020603050405020304" charset="0"/>
                <a:sym typeface="+mn-ea"/>
              </a:rPr>
              <a:t>The objective of the project is to build a chatbot that can predict diseases and provide information of the disease as well as nearby hospitals or online consultation.</a:t>
            </a:r>
            <a:endParaRPr lang="en-US" sz="1600" dirty="0">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MOTIVATION</a:t>
            </a:r>
          </a:p>
        </p:txBody>
      </p:sp>
      <p:sp>
        <p:nvSpPr>
          <p:cNvPr id="179" name="Google Shape;179;p33"/>
          <p:cNvSpPr txBox="1">
            <a:spLocks noGrp="1"/>
          </p:cNvSpPr>
          <p:nvPr>
            <p:ph type="title" idx="2"/>
          </p:nvPr>
        </p:nvSpPr>
        <p:spPr>
          <a:xfrm>
            <a:off x="3921635" y="1656225"/>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311700" y="36516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a:t>MOTIVATION</a:t>
            </a:r>
          </a:p>
        </p:txBody>
      </p:sp>
      <p:sp>
        <p:nvSpPr>
          <p:cNvPr id="2" name="Text Box 0"/>
          <p:cNvSpPr txBox="1"/>
          <p:nvPr/>
        </p:nvSpPr>
        <p:spPr>
          <a:xfrm>
            <a:off x="1024255" y="1341120"/>
            <a:ext cx="7095490" cy="2461260"/>
          </a:xfrm>
          <a:prstGeom prst="rect">
            <a:avLst/>
          </a:prstGeom>
          <a:noFill/>
        </p:spPr>
        <p:txBody>
          <a:bodyPr wrap="square" rtlCol="0" anchor="t">
            <a:spAutoFit/>
          </a:bodyPr>
          <a:lstStyle/>
          <a:p>
            <a:pPr algn="just"/>
            <a:r>
              <a:rPr lang="en-IN" dirty="0">
                <a:solidFill>
                  <a:schemeClr val="bg1"/>
                </a:solidFill>
                <a:latin typeface="Times New Roman" panose="02020603050405020304" charset="0"/>
                <a:cs typeface="Times New Roman" panose="02020603050405020304" charset="0"/>
                <a:sym typeface="+mn-ea"/>
              </a:rPr>
              <a:t>At present, when someone suffers from a particular disease, they have to visit a doctor, which is time-consuming and costly. If the user is out of reach of doctors and hospitals it may be difficult for the user as the disease cannot be identified. So, if the above process can be completed using an automated program which can save time as well as money, it can be very helpful to the user and can make the process easier. </a:t>
            </a:r>
            <a:endParaRPr lang="en-IN" dirty="0">
              <a:solidFill>
                <a:schemeClr val="bg1"/>
              </a:solidFill>
              <a:latin typeface="Times New Roman" panose="02020603050405020304" charset="0"/>
              <a:cs typeface="Times New Roman" panose="02020603050405020304" charset="0"/>
            </a:endParaRPr>
          </a:p>
          <a:p>
            <a:pPr algn="just"/>
            <a:r>
              <a:rPr lang="en-IN" dirty="0">
                <a:solidFill>
                  <a:schemeClr val="bg1"/>
                </a:solidFill>
                <a:latin typeface="Times New Roman" panose="02020603050405020304" charset="0"/>
                <a:cs typeface="Times New Roman" panose="02020603050405020304" charset="0"/>
                <a:sym typeface="+mn-ea"/>
              </a:rPr>
              <a:t>The aim of Disease prediction is to predict the disease of patient provides the symptoms. As there is advancements in digital technology the use of internet is at pace, people are curious towards new things and ask the web. People have access to the internet faster than hospitals and doctors. </a:t>
            </a:r>
            <a:endParaRPr lang="en-IN" dirty="0">
              <a:solidFill>
                <a:schemeClr val="bg1"/>
              </a:solidFill>
              <a:latin typeface="Times New Roman" panose="02020603050405020304" charset="0"/>
              <a:cs typeface="Times New Roman" panose="02020603050405020304" charset="0"/>
            </a:endParaRPr>
          </a:p>
          <a:p>
            <a:pPr algn="just"/>
            <a:r>
              <a:rPr lang="en-IN" dirty="0">
                <a:solidFill>
                  <a:schemeClr val="bg1"/>
                </a:solidFill>
                <a:latin typeface="Times New Roman" panose="02020603050405020304" charset="0"/>
                <a:cs typeface="Times New Roman" panose="02020603050405020304" charset="0"/>
                <a:sym typeface="+mn-ea"/>
              </a:rPr>
              <a:t>So, this system can be helpful to people to know how serious their symptoms are and which doctor they need to go to.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33"/>
          <p:cNvGrpSpPr/>
          <p:nvPr/>
        </p:nvGrpSpPr>
        <p:grpSpPr>
          <a:xfrm>
            <a:off x="3792586" y="917626"/>
            <a:ext cx="1558828" cy="1948352"/>
            <a:chOff x="3796019" y="841851"/>
            <a:chExt cx="1558828" cy="1948352"/>
          </a:xfrm>
        </p:grpSpPr>
        <p:sp>
          <p:nvSpPr>
            <p:cNvPr id="175" name="Google Shape;175;p33"/>
            <p:cNvSpPr/>
            <p:nvPr/>
          </p:nvSpPr>
          <p:spPr>
            <a:xfrm>
              <a:off x="3898092" y="841851"/>
              <a:ext cx="1354683" cy="1564048"/>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3"/>
            <p:cNvSpPr/>
            <p:nvPr/>
          </p:nvSpPr>
          <p:spPr>
            <a:xfrm>
              <a:off x="3796019" y="990459"/>
              <a:ext cx="1558828" cy="1799744"/>
            </a:xfrm>
            <a:custGeom>
              <a:avLst/>
              <a:gdLst/>
              <a:ahLst/>
              <a:cxnLst/>
              <a:rect l="l" t="t" r="r" b="b"/>
              <a:pathLst>
                <a:path w="145041" h="167457" extrusionOk="0">
                  <a:moveTo>
                    <a:pt x="72509" y="167456"/>
                  </a:moveTo>
                  <a:lnTo>
                    <a:pt x="1" y="125598"/>
                  </a:lnTo>
                  <a:lnTo>
                    <a:pt x="1" y="41858"/>
                  </a:lnTo>
                  <a:lnTo>
                    <a:pt x="72509" y="0"/>
                  </a:lnTo>
                  <a:lnTo>
                    <a:pt x="145040" y="41858"/>
                  </a:lnTo>
                  <a:lnTo>
                    <a:pt x="145040" y="125598"/>
                  </a:lnTo>
                  <a:lnTo>
                    <a:pt x="72509" y="167456"/>
                  </a:lnTo>
                  <a:close/>
                </a:path>
              </a:pathLst>
            </a:custGeom>
            <a:gradFill>
              <a:gsLst>
                <a:gs pos="0">
                  <a:srgbClr val="434343"/>
                </a:gs>
                <a:gs pos="100000">
                  <a:srgbClr val="393939"/>
                </a:gs>
              </a:gsLst>
              <a:lin ang="5400700" scaled="0"/>
            </a:gradFill>
            <a:ln>
              <a:noFill/>
            </a:ln>
            <a:effectLst>
              <a:outerShdw blurRad="257175" dist="123825" dir="5400000" algn="bl" rotWithShape="0">
                <a:srgbClr val="000000">
                  <a:alpha val="3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33"/>
          <p:cNvSpPr txBox="1">
            <a:spLocks noGrp="1"/>
          </p:cNvSpPr>
          <p:nvPr>
            <p:ph type="title"/>
          </p:nvPr>
        </p:nvSpPr>
        <p:spPr>
          <a:xfrm>
            <a:off x="1613535" y="2941955"/>
            <a:ext cx="5917565" cy="842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altLang="en-GB"/>
              <a:t>PROJECT SCOPE</a:t>
            </a:r>
          </a:p>
        </p:txBody>
      </p:sp>
      <p:sp>
        <p:nvSpPr>
          <p:cNvPr id="179" name="Google Shape;179;p33"/>
          <p:cNvSpPr txBox="1">
            <a:spLocks noGrp="1"/>
          </p:cNvSpPr>
          <p:nvPr>
            <p:ph type="title" idx="2"/>
          </p:nvPr>
        </p:nvSpPr>
        <p:spPr>
          <a:xfrm>
            <a:off x="3921000" y="1655590"/>
            <a:ext cx="1302000" cy="10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a:t>
            </a:r>
            <a:r>
              <a:rPr lang="en-IN" altLang="en-GB"/>
              <a:t>4</a:t>
            </a:r>
          </a:p>
        </p:txBody>
      </p:sp>
    </p:spTree>
  </p:cSld>
  <p:clrMapOvr>
    <a:masterClrMapping/>
  </p:clrMapOvr>
</p:sld>
</file>

<file path=ppt/theme/theme1.xml><?xml version="1.0" encoding="utf-8"?>
<a:theme xmlns:a="http://schemas.openxmlformats.org/drawingml/2006/main" name="Honeycomb Project Proposal by Slidesgo">
  <a:themeElements>
    <a:clrScheme name="Simple Light">
      <a:dk1>
        <a:srgbClr val="000000"/>
      </a:dk1>
      <a:lt1>
        <a:srgbClr val="FFFFFF"/>
      </a:lt1>
      <a:dk2>
        <a:srgbClr val="595959"/>
      </a:dk2>
      <a:lt2>
        <a:srgbClr val="EEEEEE"/>
      </a:lt2>
      <a:accent1>
        <a:srgbClr val="00C3FF"/>
      </a:accent1>
      <a:accent2>
        <a:srgbClr val="0094FF"/>
      </a:accent2>
      <a:accent3>
        <a:srgbClr val="383838"/>
      </a:accent3>
      <a:accent4>
        <a:srgbClr val="00BBFF"/>
      </a:accent4>
      <a:accent5>
        <a:srgbClr val="0094FF"/>
      </a:accent5>
      <a:accent6>
        <a:srgbClr val="38383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1101</Words>
  <Application>Microsoft Office PowerPoint</Application>
  <PresentationFormat>On-screen Show (16:9)</PresentationFormat>
  <Paragraphs>109</Paragraphs>
  <Slides>35</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Dosis</vt:lpstr>
      <vt:lpstr>Teko Light</vt:lpstr>
      <vt:lpstr>Proxima Nova</vt:lpstr>
      <vt:lpstr>Teko Medium</vt:lpstr>
      <vt:lpstr>Titillium Web</vt:lpstr>
      <vt:lpstr>Arial</vt:lpstr>
      <vt:lpstr>Times New Roman</vt:lpstr>
      <vt:lpstr>Honeycomb Project Proposal by Slidesgo</vt:lpstr>
      <vt:lpstr>VISHWAKARMA INSTITUTE OF INFORMATION TECHNOLOGY, PUNE </vt:lpstr>
      <vt:lpstr>HEALTHCARE CHATBOT Using Machine Learning Technologies</vt:lpstr>
      <vt:lpstr>About The Company</vt:lpstr>
      <vt:lpstr>Company - Proost Solution Pvt Ltd Product - DrPrax</vt:lpstr>
      <vt:lpstr>OBJECTIVE</vt:lpstr>
      <vt:lpstr>OBJECTIVE</vt:lpstr>
      <vt:lpstr>MOTIVATION</vt:lpstr>
      <vt:lpstr>MOTIVATION</vt:lpstr>
      <vt:lpstr>PROJECT SCOPE</vt:lpstr>
      <vt:lpstr>PROJECT SCOPE </vt:lpstr>
      <vt:lpstr>METHODOLOGY</vt:lpstr>
      <vt:lpstr>METHODOLOGY OF PROMLEM SOLVING</vt:lpstr>
      <vt:lpstr>SYSTEM DIAGRAM</vt:lpstr>
      <vt:lpstr>SYSTEM ARCHITECTURE</vt:lpstr>
      <vt:lpstr>ACTIVITY DIAGRAM</vt:lpstr>
      <vt:lpstr>TECHNOLOGY REQUIREMENTS</vt:lpstr>
      <vt:lpstr>TECHNOLOGY STACK</vt:lpstr>
      <vt:lpstr>TIMELINE</vt:lpstr>
      <vt:lpstr>TIMELINE</vt:lpstr>
      <vt:lpstr>IMPLEMENTATION</vt:lpstr>
      <vt:lpstr>PROJECT IMPLEMENTATION</vt:lpstr>
      <vt:lpstr>DECISION TREE ALGORITHM</vt:lpstr>
      <vt:lpstr>CONCLUSION</vt:lpstr>
      <vt:lpstr>CONCLUSION</vt:lpstr>
      <vt:lpstr>FUTURE SCOPE</vt:lpstr>
      <vt:lpstr>FUTURE SCOPE</vt:lpstr>
      <vt:lpstr>PROJECT RESULTS</vt:lpstr>
      <vt:lpstr>PROJECT RESULTS</vt:lpstr>
      <vt:lpstr>PROJECT RESULTS</vt:lpstr>
      <vt:lpstr>PROJECT RESULTS</vt:lpstr>
      <vt:lpstr>PROJECT RESULTS</vt:lpstr>
      <vt:lpstr>PROJECT RESULTS</vt:lpstr>
      <vt:lpstr>PROJECT RESULTS</vt:lpstr>
      <vt:lpstr>PROJECT COMPLETION CERTIFICATE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VISHWAKARMA INSTITUTE OF INFORMATION TECHNOLOGY, PUNE</dc:title>
  <dc:creator>Tasneem</dc:creator>
  <cp:lastModifiedBy>Tasneem Chopdawala</cp:lastModifiedBy>
  <cp:revision>11</cp:revision>
  <dcterms:created xsi:type="dcterms:W3CDTF">2020-12-18T04:11:15Z</dcterms:created>
  <dcterms:modified xsi:type="dcterms:W3CDTF">2020-12-18T11:31:42Z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